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2" r:id="rId5"/>
    <p:sldId id="257" r:id="rId6"/>
    <p:sldId id="259" r:id="rId7"/>
    <p:sldId id="260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0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3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7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5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1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7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372C76-24E6-4FD1-BBBA-42FC5F67A965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699E6E-81F9-465D-B351-3DFC0F272B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7772400" cy="2952328"/>
          </a:xfrm>
        </p:spPr>
        <p:txBody>
          <a:bodyPr/>
          <a:lstStyle/>
          <a:p>
            <a:r>
              <a:rPr lang="ru-RU" dirty="0" smtClean="0"/>
              <a:t>Обыкновенные дроби.</a:t>
            </a:r>
            <a:br>
              <a:rPr lang="ru-RU" dirty="0" smtClean="0"/>
            </a:br>
            <a:r>
              <a:rPr lang="ru-RU" dirty="0" smtClean="0"/>
              <a:t>Действия </a:t>
            </a:r>
            <a:br>
              <a:rPr lang="ru-RU" dirty="0" smtClean="0"/>
            </a:br>
            <a:r>
              <a:rPr lang="ru-RU" dirty="0" smtClean="0"/>
              <a:t>с обыкновенными дробями</a:t>
            </a:r>
            <a:br>
              <a:rPr lang="ru-RU" dirty="0" smtClean="0"/>
            </a:br>
            <a:r>
              <a:rPr lang="ru-RU" dirty="0" smtClean="0"/>
              <a:t>(введение понятия дроби)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73216"/>
            <a:ext cx="6400800" cy="982960"/>
          </a:xfrm>
        </p:spPr>
        <p:txBody>
          <a:bodyPr/>
          <a:lstStyle/>
          <a:p>
            <a:pPr algn="r"/>
            <a:r>
              <a:rPr lang="ru-RU" sz="1800" dirty="0" smtClean="0"/>
              <a:t>Электронное пособие для 5 класса</a:t>
            </a:r>
          </a:p>
          <a:p>
            <a:pPr algn="r"/>
            <a:r>
              <a:rPr lang="ru-RU" sz="1800" dirty="0" smtClean="0"/>
              <a:t>Разработчик: учитель математики Малышкина Т.Н.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23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897574"/>
            <a:ext cx="6908304" cy="4403634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А можно, я сам придумаю задачу и решу ее?</a:t>
            </a:r>
            <a:br>
              <a:rPr lang="ru-RU" sz="3200" dirty="0" smtClean="0"/>
            </a:br>
            <a:r>
              <a:rPr lang="ru-RU" sz="3200" dirty="0" smtClean="0"/>
              <a:t>Ребята, у вас в классе 23 ученика, из них 5 занимаются в музыкальной школе хорошистов. Какую часть класса составляют дети, посещающие </a:t>
            </a:r>
            <a:r>
              <a:rPr lang="ru-RU" sz="3200" dirty="0" err="1" smtClean="0"/>
              <a:t>музыкалку</a:t>
            </a:r>
            <a:r>
              <a:rPr lang="ru-RU" sz="3200" dirty="0" smtClean="0"/>
              <a:t>?</a:t>
            </a:r>
            <a:br>
              <a:rPr lang="ru-RU" sz="3200" dirty="0" smtClean="0"/>
            </a:b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дзаголовок 4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55776" y="5589240"/>
                <a:ext cx="4784576" cy="7696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23</m:t>
                        </m:r>
                      </m:den>
                    </m:f>
                  </m:oMath>
                </a14:m>
                <a:r>
                  <a:rPr lang="ru-RU" dirty="0"/>
                  <a:t> верно?</a:t>
                </a:r>
              </a:p>
            </p:txBody>
          </p:sp>
        </mc:Choice>
        <mc:Fallback xmlns="">
          <p:sp>
            <p:nvSpPr>
              <p:cNvPr id="5" name="Под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55776" y="5589240"/>
                <a:ext cx="4784576" cy="769640"/>
              </a:xfrm>
              <a:blipFill rotWithShape="1"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1440160" cy="17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Ребята, а теперь сами придумайте  задачи, решение которых приводит к появлению в ответе дроби.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23050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6044208" cy="1470025"/>
          </a:xfrm>
        </p:spPr>
        <p:txBody>
          <a:bodyPr/>
          <a:lstStyle/>
          <a:p>
            <a:r>
              <a:rPr lang="ru-RU" dirty="0" smtClean="0"/>
              <a:t>Ребята, с вами будут работать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7016824" cy="4176464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Совенок Почемучка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и совенок </a:t>
            </a:r>
            <a:r>
              <a:rPr lang="ru-RU" dirty="0" err="1" smtClean="0"/>
              <a:t>Всёзнайка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2816"/>
            <a:ext cx="1463675" cy="18224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30" y="3875858"/>
            <a:ext cx="2310507" cy="23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2800" dirty="0" smtClean="0"/>
              <a:t>Ребята, помогите мне </a:t>
            </a:r>
            <a:br>
              <a:rPr lang="ru-RU" sz="2800" dirty="0" smtClean="0"/>
            </a:br>
            <a:r>
              <a:rPr lang="ru-RU" sz="2800" dirty="0" smtClean="0"/>
              <a:t>ответить на вопросы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7283152" cy="481399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/>
              <a:t>Как называются числа вида: 1, 2, 3, 4, 5, … ?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Верно! Натуральные.</a:t>
            </a:r>
            <a:endParaRPr lang="ru-RU" sz="2400" dirty="0"/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А  существуют ли числа отличные от натуральных?</a:t>
            </a:r>
          </a:p>
          <a:p>
            <a:pPr>
              <a:buFontTx/>
              <a:buChar char="-"/>
            </a:pPr>
            <a:r>
              <a:rPr lang="ru-RU" sz="2400" dirty="0" smtClean="0"/>
              <a:t>                         Да ребята, существуют еще                 рациональные, иррациональные и др. числа</a:t>
            </a:r>
          </a:p>
          <a:p>
            <a:pPr>
              <a:buFontTx/>
              <a:buChar char="-"/>
            </a:pPr>
            <a:r>
              <a:rPr lang="ru-RU" sz="2400" dirty="0" smtClean="0"/>
              <a:t>Объясните зачем нам нужны «другие числа», то есть числа не вида 1, 2, 3, 4, 5, …? (по вашему мнению)</a:t>
            </a:r>
          </a:p>
          <a:p>
            <a:pPr>
              <a:buFontTx/>
              <a:buChar char="-"/>
            </a:pPr>
            <a:r>
              <a:rPr lang="ru-RU" sz="2400" dirty="0" smtClean="0"/>
              <a:t>                        Например, температуру зимой мы не можем записать в натуральных числах, да и треть арбуза как записать натуральным числом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864096" cy="10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41" y="1916833"/>
            <a:ext cx="107932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4" y="3218131"/>
            <a:ext cx="10795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0093"/>
            <a:ext cx="10795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2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8640"/>
            <a:ext cx="6923112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Рациональные,                  иррациональные, я умею считать 1,2,3,4, ... мне хватит. Да и задачи</a:t>
            </a:r>
          </a:p>
          <a:p>
            <a:pPr marL="0" indent="0">
              <a:buNone/>
            </a:pPr>
            <a:r>
              <a:rPr lang="ru-RU" dirty="0"/>
              <a:t>я</a:t>
            </a:r>
            <a:r>
              <a:rPr lang="ru-RU" dirty="0" smtClean="0"/>
              <a:t> умею решать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                         Хорошо, а реши следующие задачи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862"/>
            <a:ext cx="1427617" cy="17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2310507" cy="23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dirty="0" smtClean="0"/>
              <a:t>Ребята, помогите решить задачи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7416824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1) Разделите 24 яблока шести друзьям!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Решение: 24:6=4 яблока каждому</a:t>
            </a:r>
          </a:p>
          <a:p>
            <a:pPr marL="0" indent="0">
              <a:buNone/>
            </a:pPr>
            <a:r>
              <a:rPr lang="ru-RU" sz="2800" dirty="0" smtClean="0"/>
              <a:t>2) Разделите одно яблоко шести друзьям!</a:t>
            </a:r>
          </a:p>
          <a:p>
            <a:pPr marL="0" indent="0" algn="ctr">
              <a:buNone/>
            </a:pPr>
            <a:r>
              <a:rPr lang="ru-RU" dirty="0" smtClean="0"/>
              <a:t>1:6=?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Проблема: как записать ответ?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1740"/>
            <a:ext cx="2720710" cy="1979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32409"/>
            <a:ext cx="2664296" cy="24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29700"/>
            <a:ext cx="794509" cy="9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14" y="4975804"/>
            <a:ext cx="7921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3200" dirty="0" smtClean="0"/>
              <a:t>         Ага! Недостаточно множества    натуральных чисел!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При выполнении какого арифметического действия в ответе не всегда получается натуральное число?</a:t>
            </a:r>
          </a:p>
          <a:p>
            <a:pPr marL="0" indent="0">
              <a:buNone/>
            </a:pPr>
            <a:r>
              <a:rPr lang="ru-RU" dirty="0" smtClean="0"/>
              <a:t>Верно, при делении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23098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200" dirty="0" smtClean="0"/>
              <a:t>        Возвращаемся к проблеме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924944"/>
            <a:ext cx="7139136" cy="32012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Попробуйте сами записать ответ к задаче</a:t>
            </a:r>
          </a:p>
          <a:p>
            <a:pPr marL="0" indent="0">
              <a:buNone/>
            </a:pPr>
            <a:r>
              <a:rPr lang="ru-RU" dirty="0" smtClean="0"/>
              <a:t>Молодцы! Вы </a:t>
            </a:r>
            <a:r>
              <a:rPr lang="ru-RU" dirty="0" smtClean="0"/>
              <a:t>все заметили, что необходимо в записи использовать и цифру 1 и цифру 6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23098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4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332656"/>
            <a:ext cx="7211144" cy="57935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 теперь обратимся к тексту учебника (с.163-с.164) и посмотрим какие задачи предлагает автор учебника, как он записывает ответ и как называются эти числа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39" y="332656"/>
            <a:ext cx="23050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2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200" dirty="0" smtClean="0"/>
              <a:t>Ребята, проверим как вы поняли текст параграфа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600200"/>
                <a:ext cx="6995120" cy="4525963"/>
              </a:xfrm>
            </p:spPr>
            <p:txBody>
              <a:bodyPr/>
              <a:lstStyle/>
              <a:p>
                <a:r>
                  <a:rPr lang="ru-RU" dirty="0" smtClean="0"/>
                  <a:t>Прочитайте запись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111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</a:p>
              <a:p>
                <a:r>
                  <a:rPr lang="ru-RU" dirty="0" smtClean="0"/>
                  <a:t>Как называется эта запись</a:t>
                </a:r>
              </a:p>
              <a:p>
                <a:r>
                  <a:rPr lang="ru-RU" dirty="0" smtClean="0"/>
                  <a:t>Что в записи дроби означает 45, а что 111</a:t>
                </a:r>
              </a:p>
              <a:p>
                <a:r>
                  <a:rPr lang="ru-RU" dirty="0" smtClean="0"/>
                  <a:t>Как называется число 45 в записи дроби</a:t>
                </a:r>
              </a:p>
              <a:p>
                <a:r>
                  <a:rPr lang="ru-RU" dirty="0" smtClean="0"/>
                  <a:t>Как называется число 111 в записи дроби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600200"/>
                <a:ext cx="6995120" cy="4525963"/>
              </a:xfrm>
              <a:blipFill rotWithShape="1">
                <a:blip r:embed="rId2"/>
                <a:stretch>
                  <a:fillRect l="-2005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5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10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shablon_10</Template>
  <TotalTime>180</TotalTime>
  <Words>330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shablon_10</vt:lpstr>
      <vt:lpstr>Обыкновенные дроби. Действия  с обыкновенными дробями (введение понятия дроби) </vt:lpstr>
      <vt:lpstr>Ребята, с вами будут работать</vt:lpstr>
      <vt:lpstr>Ребята, помогите мне  ответить на вопросы</vt:lpstr>
      <vt:lpstr>Презентация PowerPoint</vt:lpstr>
      <vt:lpstr>Ребята, помогите решить задачи</vt:lpstr>
      <vt:lpstr>         Ага! Недостаточно множества    натуральных чисел!</vt:lpstr>
      <vt:lpstr>        Возвращаемся к проблеме</vt:lpstr>
      <vt:lpstr>Презентация PowerPoint</vt:lpstr>
      <vt:lpstr>Ребята, проверим как вы поняли текст параграфа</vt:lpstr>
      <vt:lpstr>  А можно, я сам придумаю задачу и решу ее? Ребята, у вас в классе 23 ученика, из них 5 занимаются в музыкальной школе хорошистов. Какую часть класса составляют дети, посещающие музыкалку?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с обыкновенными дробями</dc:title>
  <dc:creator>Школа2</dc:creator>
  <cp:lastModifiedBy>Школа2</cp:lastModifiedBy>
  <cp:revision>14</cp:revision>
  <dcterms:created xsi:type="dcterms:W3CDTF">2014-04-14T04:52:13Z</dcterms:created>
  <dcterms:modified xsi:type="dcterms:W3CDTF">2014-08-04T12:29:16Z</dcterms:modified>
</cp:coreProperties>
</file>