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72" r:id="rId4"/>
    <p:sldId id="269" r:id="rId5"/>
    <p:sldId id="271" r:id="rId6"/>
    <p:sldId id="273" r:id="rId7"/>
    <p:sldId id="262" r:id="rId8"/>
    <p:sldId id="265" r:id="rId9"/>
    <p:sldId id="274" r:id="rId10"/>
    <p:sldId id="267" r:id="rId11"/>
    <p:sldId id="259" r:id="rId12"/>
    <p:sldId id="275" r:id="rId13"/>
    <p:sldId id="278" r:id="rId14"/>
    <p:sldId id="279" r:id="rId15"/>
    <p:sldId id="282" r:id="rId16"/>
    <p:sldId id="276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B2F1C-E04A-4537-B5C8-9E62200C4F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F3FCB2-F07C-497D-AAD1-A19E6DF5F8A9}">
      <dgm:prSet phldrT="[Текст]"/>
      <dgm:spPr/>
      <dgm:t>
        <a:bodyPr/>
        <a:lstStyle/>
        <a:p>
          <a:r>
            <a:rPr lang="ru-RU" dirty="0" smtClean="0"/>
            <a:t>Рассматривают отношение</a:t>
          </a:r>
          <a:endParaRPr lang="ru-RU" dirty="0"/>
        </a:p>
      </dgm:t>
    </dgm:pt>
    <dgm:pt modelId="{3B8B0674-3CF4-4DEA-95DB-D3AF25D26751}" type="parTrans" cxnId="{33ED18C4-B4C2-46B7-B645-50F2455AA80C}">
      <dgm:prSet/>
      <dgm:spPr/>
      <dgm:t>
        <a:bodyPr/>
        <a:lstStyle/>
        <a:p>
          <a:endParaRPr lang="ru-RU"/>
        </a:p>
      </dgm:t>
    </dgm:pt>
    <dgm:pt modelId="{FF9101E5-1D34-46A4-8A5B-4925BF906466}" type="sibTrans" cxnId="{33ED18C4-B4C2-46B7-B645-50F2455AA80C}">
      <dgm:prSet/>
      <dgm:spPr/>
      <dgm:t>
        <a:bodyPr/>
        <a:lstStyle/>
        <a:p>
          <a:endParaRPr lang="ru-RU"/>
        </a:p>
      </dgm:t>
    </dgm:pt>
    <dgm:pt modelId="{AD4E02E6-EF53-44B5-8D37-507933E75626}">
      <dgm:prSet phldrT="[Текст]"/>
      <dgm:spPr/>
      <dgm:t>
        <a:bodyPr/>
        <a:lstStyle/>
        <a:p>
          <a:r>
            <a:rPr lang="ru-RU" dirty="0" smtClean="0"/>
            <a:t>величин</a:t>
          </a:r>
          <a:endParaRPr lang="ru-RU" dirty="0"/>
        </a:p>
      </dgm:t>
    </dgm:pt>
    <dgm:pt modelId="{E137A751-26FF-41E2-AB48-03EB91707E89}" type="parTrans" cxnId="{F5C8EBAD-59AD-4413-8731-92D924A34806}">
      <dgm:prSet/>
      <dgm:spPr/>
      <dgm:t>
        <a:bodyPr/>
        <a:lstStyle/>
        <a:p>
          <a:endParaRPr lang="ru-RU"/>
        </a:p>
      </dgm:t>
    </dgm:pt>
    <dgm:pt modelId="{B397D2CC-6D98-49CB-8D19-36576FD498FA}" type="sibTrans" cxnId="{F5C8EBAD-59AD-4413-8731-92D924A34806}">
      <dgm:prSet/>
      <dgm:spPr/>
      <dgm:t>
        <a:bodyPr/>
        <a:lstStyle/>
        <a:p>
          <a:endParaRPr lang="ru-RU"/>
        </a:p>
      </dgm:t>
    </dgm:pt>
    <dgm:pt modelId="{3B8192B2-964A-49AD-B6B6-BA22B197458E}">
      <dgm:prSet phldrT="[Текст]"/>
      <dgm:spPr/>
      <dgm:t>
        <a:bodyPr/>
        <a:lstStyle/>
        <a:p>
          <a:r>
            <a:rPr lang="ru-RU" dirty="0" smtClean="0"/>
            <a:t>одноименных</a:t>
          </a:r>
          <a:endParaRPr lang="ru-RU" dirty="0"/>
        </a:p>
      </dgm:t>
    </dgm:pt>
    <dgm:pt modelId="{2D94271E-2E83-4C18-AC23-DC2D2521FE94}" type="parTrans" cxnId="{F99C29B0-8AB2-45FA-8A43-F2CDC3C272E9}">
      <dgm:prSet/>
      <dgm:spPr/>
      <dgm:t>
        <a:bodyPr/>
        <a:lstStyle/>
        <a:p>
          <a:endParaRPr lang="ru-RU"/>
        </a:p>
      </dgm:t>
    </dgm:pt>
    <dgm:pt modelId="{439970F3-32D0-4229-B0ED-773D517036FD}" type="sibTrans" cxnId="{F99C29B0-8AB2-45FA-8A43-F2CDC3C272E9}">
      <dgm:prSet/>
      <dgm:spPr/>
      <dgm:t>
        <a:bodyPr/>
        <a:lstStyle/>
        <a:p>
          <a:endParaRPr lang="ru-RU"/>
        </a:p>
      </dgm:t>
    </dgm:pt>
    <dgm:pt modelId="{7E7D8BD5-FF45-4B5F-95BB-04E4CAE75860}">
      <dgm:prSet phldrT="[Текст]"/>
      <dgm:spPr/>
      <dgm:t>
        <a:bodyPr/>
        <a:lstStyle/>
        <a:p>
          <a:r>
            <a:rPr lang="ru-RU" dirty="0" smtClean="0"/>
            <a:t>разноименных</a:t>
          </a:r>
          <a:endParaRPr lang="ru-RU" dirty="0"/>
        </a:p>
      </dgm:t>
    </dgm:pt>
    <dgm:pt modelId="{AD1DA9D7-9734-43E0-A6FA-46049D795032}" type="parTrans" cxnId="{0DBEEB00-3BD6-47AB-B951-247ADAFB6CC0}">
      <dgm:prSet/>
      <dgm:spPr/>
      <dgm:t>
        <a:bodyPr/>
        <a:lstStyle/>
        <a:p>
          <a:endParaRPr lang="ru-RU"/>
        </a:p>
      </dgm:t>
    </dgm:pt>
    <dgm:pt modelId="{BF4164A2-50F9-4C8F-B935-D44E6CEED4BA}" type="sibTrans" cxnId="{0DBEEB00-3BD6-47AB-B951-247ADAFB6CC0}">
      <dgm:prSet/>
      <dgm:spPr/>
      <dgm:t>
        <a:bodyPr/>
        <a:lstStyle/>
        <a:p>
          <a:endParaRPr lang="ru-RU"/>
        </a:p>
      </dgm:t>
    </dgm:pt>
    <dgm:pt modelId="{FD1440A6-E9C8-48A5-B7DD-99D1B0BB8C8C}">
      <dgm:prSet phldrT="[Текст]"/>
      <dgm:spPr/>
      <dgm:t>
        <a:bodyPr/>
        <a:lstStyle/>
        <a:p>
          <a:r>
            <a:rPr lang="ru-RU" dirty="0" smtClean="0"/>
            <a:t>чисел</a:t>
          </a:r>
          <a:endParaRPr lang="ru-RU" dirty="0"/>
        </a:p>
      </dgm:t>
    </dgm:pt>
    <dgm:pt modelId="{C8A43B14-10BD-4FAE-A99D-437CA187CFCA}" type="parTrans" cxnId="{E3DE8C84-3062-4325-A08A-D4FDF1E1DD83}">
      <dgm:prSet/>
      <dgm:spPr/>
      <dgm:t>
        <a:bodyPr/>
        <a:lstStyle/>
        <a:p>
          <a:endParaRPr lang="ru-RU"/>
        </a:p>
      </dgm:t>
    </dgm:pt>
    <dgm:pt modelId="{A18F948A-B1F8-43B3-BFB1-2D472600C8A7}" type="sibTrans" cxnId="{E3DE8C84-3062-4325-A08A-D4FDF1E1DD83}">
      <dgm:prSet/>
      <dgm:spPr/>
      <dgm:t>
        <a:bodyPr/>
        <a:lstStyle/>
        <a:p>
          <a:endParaRPr lang="ru-RU"/>
        </a:p>
      </dgm:t>
    </dgm:pt>
    <dgm:pt modelId="{691D42FF-940F-4EDE-9350-4090C87E93FA}" type="pres">
      <dgm:prSet presAssocID="{E0FB2F1C-E04A-4537-B5C8-9E62200C4F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10E054-06BE-4DF6-BBBA-7C8578ADD43F}" type="pres">
      <dgm:prSet presAssocID="{28F3FCB2-F07C-497D-AAD1-A19E6DF5F8A9}" presName="hierRoot1" presStyleCnt="0"/>
      <dgm:spPr/>
    </dgm:pt>
    <dgm:pt modelId="{B54CE683-EB0B-4A8B-A24F-B1482DA0E3E8}" type="pres">
      <dgm:prSet presAssocID="{28F3FCB2-F07C-497D-AAD1-A19E6DF5F8A9}" presName="composite" presStyleCnt="0"/>
      <dgm:spPr/>
    </dgm:pt>
    <dgm:pt modelId="{C9DDDDCD-424C-49D2-BB3D-70278552BBD1}" type="pres">
      <dgm:prSet presAssocID="{28F3FCB2-F07C-497D-AAD1-A19E6DF5F8A9}" presName="background" presStyleLbl="node0" presStyleIdx="0" presStyleCnt="1"/>
      <dgm:spPr/>
    </dgm:pt>
    <dgm:pt modelId="{25775905-C5AC-4EE1-9A11-346F774BB4E3}" type="pres">
      <dgm:prSet presAssocID="{28F3FCB2-F07C-497D-AAD1-A19E6DF5F8A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87948C-B294-447A-AB18-B2D4148FAEF3}" type="pres">
      <dgm:prSet presAssocID="{28F3FCB2-F07C-497D-AAD1-A19E6DF5F8A9}" presName="hierChild2" presStyleCnt="0"/>
      <dgm:spPr/>
    </dgm:pt>
    <dgm:pt modelId="{137954DE-493D-44E9-B0B0-B9925F2FEEB1}" type="pres">
      <dgm:prSet presAssocID="{E137A751-26FF-41E2-AB48-03EB91707E8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A101C76-0F2D-49BA-B8B1-2C63200FC626}" type="pres">
      <dgm:prSet presAssocID="{AD4E02E6-EF53-44B5-8D37-507933E75626}" presName="hierRoot2" presStyleCnt="0"/>
      <dgm:spPr/>
    </dgm:pt>
    <dgm:pt modelId="{D35DA252-B3E6-4CA2-9186-2E1313FFA4F2}" type="pres">
      <dgm:prSet presAssocID="{AD4E02E6-EF53-44B5-8D37-507933E75626}" presName="composite2" presStyleCnt="0"/>
      <dgm:spPr/>
    </dgm:pt>
    <dgm:pt modelId="{4F0B35F2-919C-40FC-A454-F03326348255}" type="pres">
      <dgm:prSet presAssocID="{AD4E02E6-EF53-44B5-8D37-507933E75626}" presName="background2" presStyleLbl="node2" presStyleIdx="0" presStyleCnt="2"/>
      <dgm:spPr/>
    </dgm:pt>
    <dgm:pt modelId="{6B832372-95BB-46CE-823A-4148EDBDF852}" type="pres">
      <dgm:prSet presAssocID="{AD4E02E6-EF53-44B5-8D37-507933E7562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0E1CC5-9269-4E6A-8EF0-ACB0487A33A9}" type="pres">
      <dgm:prSet presAssocID="{AD4E02E6-EF53-44B5-8D37-507933E75626}" presName="hierChild3" presStyleCnt="0"/>
      <dgm:spPr/>
    </dgm:pt>
    <dgm:pt modelId="{465F4ABD-EE48-4114-9E21-0419F72977DD}" type="pres">
      <dgm:prSet presAssocID="{2D94271E-2E83-4C18-AC23-DC2D2521FE9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F209E4F-DEE0-4D54-8D4E-4011F7A1A653}" type="pres">
      <dgm:prSet presAssocID="{3B8192B2-964A-49AD-B6B6-BA22B197458E}" presName="hierRoot3" presStyleCnt="0"/>
      <dgm:spPr/>
    </dgm:pt>
    <dgm:pt modelId="{FB706D91-69DF-420E-B014-79E837DBD310}" type="pres">
      <dgm:prSet presAssocID="{3B8192B2-964A-49AD-B6B6-BA22B197458E}" presName="composite3" presStyleCnt="0"/>
      <dgm:spPr/>
    </dgm:pt>
    <dgm:pt modelId="{C53EEDB6-A22F-4BEF-8AB5-4C259DCB6571}" type="pres">
      <dgm:prSet presAssocID="{3B8192B2-964A-49AD-B6B6-BA22B197458E}" presName="background3" presStyleLbl="node3" presStyleIdx="0" presStyleCnt="2"/>
      <dgm:spPr/>
    </dgm:pt>
    <dgm:pt modelId="{A5F5AB28-1CB5-424C-BBA1-1F302CB3FBF6}" type="pres">
      <dgm:prSet presAssocID="{3B8192B2-964A-49AD-B6B6-BA22B197458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BD7957-4B97-4552-B6B2-661FE1B21D4B}" type="pres">
      <dgm:prSet presAssocID="{3B8192B2-964A-49AD-B6B6-BA22B197458E}" presName="hierChild4" presStyleCnt="0"/>
      <dgm:spPr/>
    </dgm:pt>
    <dgm:pt modelId="{87FE7F64-F280-474E-8040-330467564C14}" type="pres">
      <dgm:prSet presAssocID="{AD1DA9D7-9734-43E0-A6FA-46049D795032}" presName="Name17" presStyleLbl="parChTrans1D3" presStyleIdx="1" presStyleCnt="2"/>
      <dgm:spPr/>
      <dgm:t>
        <a:bodyPr/>
        <a:lstStyle/>
        <a:p>
          <a:endParaRPr lang="ru-RU"/>
        </a:p>
      </dgm:t>
    </dgm:pt>
    <dgm:pt modelId="{21A2C0F4-43DD-4391-B043-F39279335E6A}" type="pres">
      <dgm:prSet presAssocID="{7E7D8BD5-FF45-4B5F-95BB-04E4CAE75860}" presName="hierRoot3" presStyleCnt="0"/>
      <dgm:spPr/>
    </dgm:pt>
    <dgm:pt modelId="{0EA6760C-6DCC-4F59-B8E6-1F95D7F49583}" type="pres">
      <dgm:prSet presAssocID="{7E7D8BD5-FF45-4B5F-95BB-04E4CAE75860}" presName="composite3" presStyleCnt="0"/>
      <dgm:spPr/>
    </dgm:pt>
    <dgm:pt modelId="{4E86D421-CB10-41A1-843A-970A2E31E549}" type="pres">
      <dgm:prSet presAssocID="{7E7D8BD5-FF45-4B5F-95BB-04E4CAE75860}" presName="background3" presStyleLbl="node3" presStyleIdx="1" presStyleCnt="2"/>
      <dgm:spPr/>
    </dgm:pt>
    <dgm:pt modelId="{A7752F79-DE77-4C2F-AA2B-3E4E6DF3CBC5}" type="pres">
      <dgm:prSet presAssocID="{7E7D8BD5-FF45-4B5F-95BB-04E4CAE75860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182349-B066-48EA-A212-6F2F63560998}" type="pres">
      <dgm:prSet presAssocID="{7E7D8BD5-FF45-4B5F-95BB-04E4CAE75860}" presName="hierChild4" presStyleCnt="0"/>
      <dgm:spPr/>
    </dgm:pt>
    <dgm:pt modelId="{3328494F-A1C8-485F-B910-5F3523656525}" type="pres">
      <dgm:prSet presAssocID="{C8A43B14-10BD-4FAE-A99D-437CA187CFC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178F4D9-F97A-4E4D-9D8A-083F78DA534B}" type="pres">
      <dgm:prSet presAssocID="{FD1440A6-E9C8-48A5-B7DD-99D1B0BB8C8C}" presName="hierRoot2" presStyleCnt="0"/>
      <dgm:spPr/>
    </dgm:pt>
    <dgm:pt modelId="{B1E9D2E4-0C89-4F58-9675-51BC0DF5905B}" type="pres">
      <dgm:prSet presAssocID="{FD1440A6-E9C8-48A5-B7DD-99D1B0BB8C8C}" presName="composite2" presStyleCnt="0"/>
      <dgm:spPr/>
    </dgm:pt>
    <dgm:pt modelId="{9690E763-06B0-435E-8CBB-0CAAF43B1E58}" type="pres">
      <dgm:prSet presAssocID="{FD1440A6-E9C8-48A5-B7DD-99D1B0BB8C8C}" presName="background2" presStyleLbl="node2" presStyleIdx="1" presStyleCnt="2"/>
      <dgm:spPr/>
    </dgm:pt>
    <dgm:pt modelId="{5F6583BF-C025-44BC-A497-4CBF7BED8560}" type="pres">
      <dgm:prSet presAssocID="{FD1440A6-E9C8-48A5-B7DD-99D1B0BB8C8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AF2E47-3515-4246-8D64-59092093E688}" type="pres">
      <dgm:prSet presAssocID="{FD1440A6-E9C8-48A5-B7DD-99D1B0BB8C8C}" presName="hierChild3" presStyleCnt="0"/>
      <dgm:spPr/>
    </dgm:pt>
  </dgm:ptLst>
  <dgm:cxnLst>
    <dgm:cxn modelId="{140F0C8D-4CCA-45D1-9717-DA8D1B642B97}" type="presOf" srcId="{C8A43B14-10BD-4FAE-A99D-437CA187CFCA}" destId="{3328494F-A1C8-485F-B910-5F3523656525}" srcOrd="0" destOrd="0" presId="urn:microsoft.com/office/officeart/2005/8/layout/hierarchy1"/>
    <dgm:cxn modelId="{1667057E-403C-4D4C-9A65-7249007DC593}" type="presOf" srcId="{7E7D8BD5-FF45-4B5F-95BB-04E4CAE75860}" destId="{A7752F79-DE77-4C2F-AA2B-3E4E6DF3CBC5}" srcOrd="0" destOrd="0" presId="urn:microsoft.com/office/officeart/2005/8/layout/hierarchy1"/>
    <dgm:cxn modelId="{F99C29B0-8AB2-45FA-8A43-F2CDC3C272E9}" srcId="{AD4E02E6-EF53-44B5-8D37-507933E75626}" destId="{3B8192B2-964A-49AD-B6B6-BA22B197458E}" srcOrd="0" destOrd="0" parTransId="{2D94271E-2E83-4C18-AC23-DC2D2521FE94}" sibTransId="{439970F3-32D0-4229-B0ED-773D517036FD}"/>
    <dgm:cxn modelId="{C8C395F0-43E2-4F7F-AD22-1F9BDB229070}" type="presOf" srcId="{AD4E02E6-EF53-44B5-8D37-507933E75626}" destId="{6B832372-95BB-46CE-823A-4148EDBDF852}" srcOrd="0" destOrd="0" presId="urn:microsoft.com/office/officeart/2005/8/layout/hierarchy1"/>
    <dgm:cxn modelId="{FDDE695E-9301-4476-ADA2-55633F5AEA11}" type="presOf" srcId="{FD1440A6-E9C8-48A5-B7DD-99D1B0BB8C8C}" destId="{5F6583BF-C025-44BC-A497-4CBF7BED8560}" srcOrd="0" destOrd="0" presId="urn:microsoft.com/office/officeart/2005/8/layout/hierarchy1"/>
    <dgm:cxn modelId="{D07C038A-C715-4F48-9F3E-4B3443E67407}" type="presOf" srcId="{AD1DA9D7-9734-43E0-A6FA-46049D795032}" destId="{87FE7F64-F280-474E-8040-330467564C14}" srcOrd="0" destOrd="0" presId="urn:microsoft.com/office/officeart/2005/8/layout/hierarchy1"/>
    <dgm:cxn modelId="{E3DE8C84-3062-4325-A08A-D4FDF1E1DD83}" srcId="{28F3FCB2-F07C-497D-AAD1-A19E6DF5F8A9}" destId="{FD1440A6-E9C8-48A5-B7DD-99D1B0BB8C8C}" srcOrd="1" destOrd="0" parTransId="{C8A43B14-10BD-4FAE-A99D-437CA187CFCA}" sibTransId="{A18F948A-B1F8-43B3-BFB1-2D472600C8A7}"/>
    <dgm:cxn modelId="{33ED18C4-B4C2-46B7-B645-50F2455AA80C}" srcId="{E0FB2F1C-E04A-4537-B5C8-9E62200C4F62}" destId="{28F3FCB2-F07C-497D-AAD1-A19E6DF5F8A9}" srcOrd="0" destOrd="0" parTransId="{3B8B0674-3CF4-4DEA-95DB-D3AF25D26751}" sibTransId="{FF9101E5-1D34-46A4-8A5B-4925BF906466}"/>
    <dgm:cxn modelId="{0DBEEB00-3BD6-47AB-B951-247ADAFB6CC0}" srcId="{AD4E02E6-EF53-44B5-8D37-507933E75626}" destId="{7E7D8BD5-FF45-4B5F-95BB-04E4CAE75860}" srcOrd="1" destOrd="0" parTransId="{AD1DA9D7-9734-43E0-A6FA-46049D795032}" sibTransId="{BF4164A2-50F9-4C8F-B935-D44E6CEED4BA}"/>
    <dgm:cxn modelId="{F1D06EB7-D768-4898-B7BB-8DC951FF72E0}" type="presOf" srcId="{E137A751-26FF-41E2-AB48-03EB91707E89}" destId="{137954DE-493D-44E9-B0B0-B9925F2FEEB1}" srcOrd="0" destOrd="0" presId="urn:microsoft.com/office/officeart/2005/8/layout/hierarchy1"/>
    <dgm:cxn modelId="{B6B67BC0-B2F7-4E18-AD85-DCD23F89082A}" type="presOf" srcId="{28F3FCB2-F07C-497D-AAD1-A19E6DF5F8A9}" destId="{25775905-C5AC-4EE1-9A11-346F774BB4E3}" srcOrd="0" destOrd="0" presId="urn:microsoft.com/office/officeart/2005/8/layout/hierarchy1"/>
    <dgm:cxn modelId="{D7350C6F-AD44-4690-823F-F99C330DCF6A}" type="presOf" srcId="{3B8192B2-964A-49AD-B6B6-BA22B197458E}" destId="{A5F5AB28-1CB5-424C-BBA1-1F302CB3FBF6}" srcOrd="0" destOrd="0" presId="urn:microsoft.com/office/officeart/2005/8/layout/hierarchy1"/>
    <dgm:cxn modelId="{F5C8EBAD-59AD-4413-8731-92D924A34806}" srcId="{28F3FCB2-F07C-497D-AAD1-A19E6DF5F8A9}" destId="{AD4E02E6-EF53-44B5-8D37-507933E75626}" srcOrd="0" destOrd="0" parTransId="{E137A751-26FF-41E2-AB48-03EB91707E89}" sibTransId="{B397D2CC-6D98-49CB-8D19-36576FD498FA}"/>
    <dgm:cxn modelId="{18B4C00E-FC6C-4781-811D-2EF7C8997F3E}" type="presOf" srcId="{E0FB2F1C-E04A-4537-B5C8-9E62200C4F62}" destId="{691D42FF-940F-4EDE-9350-4090C87E93FA}" srcOrd="0" destOrd="0" presId="urn:microsoft.com/office/officeart/2005/8/layout/hierarchy1"/>
    <dgm:cxn modelId="{0B76A0BB-DB14-4610-AAD7-4ACD5405A183}" type="presOf" srcId="{2D94271E-2E83-4C18-AC23-DC2D2521FE94}" destId="{465F4ABD-EE48-4114-9E21-0419F72977DD}" srcOrd="0" destOrd="0" presId="urn:microsoft.com/office/officeart/2005/8/layout/hierarchy1"/>
    <dgm:cxn modelId="{332A5898-F9CA-482B-9CFE-0710FFAC1C38}" type="presParOf" srcId="{691D42FF-940F-4EDE-9350-4090C87E93FA}" destId="{5310E054-06BE-4DF6-BBBA-7C8578ADD43F}" srcOrd="0" destOrd="0" presId="urn:microsoft.com/office/officeart/2005/8/layout/hierarchy1"/>
    <dgm:cxn modelId="{7B207979-A809-455A-B9E4-573AB4E6DCAE}" type="presParOf" srcId="{5310E054-06BE-4DF6-BBBA-7C8578ADD43F}" destId="{B54CE683-EB0B-4A8B-A24F-B1482DA0E3E8}" srcOrd="0" destOrd="0" presId="urn:microsoft.com/office/officeart/2005/8/layout/hierarchy1"/>
    <dgm:cxn modelId="{EC372AC6-F1AA-471D-854F-594E15C7E653}" type="presParOf" srcId="{B54CE683-EB0B-4A8B-A24F-B1482DA0E3E8}" destId="{C9DDDDCD-424C-49D2-BB3D-70278552BBD1}" srcOrd="0" destOrd="0" presId="urn:microsoft.com/office/officeart/2005/8/layout/hierarchy1"/>
    <dgm:cxn modelId="{3D7B385A-B5E5-49B9-8DB2-C3994BD85237}" type="presParOf" srcId="{B54CE683-EB0B-4A8B-A24F-B1482DA0E3E8}" destId="{25775905-C5AC-4EE1-9A11-346F774BB4E3}" srcOrd="1" destOrd="0" presId="urn:microsoft.com/office/officeart/2005/8/layout/hierarchy1"/>
    <dgm:cxn modelId="{14FDE532-27EB-42FD-853F-8D36F6542707}" type="presParOf" srcId="{5310E054-06BE-4DF6-BBBA-7C8578ADD43F}" destId="{BE87948C-B294-447A-AB18-B2D4148FAEF3}" srcOrd="1" destOrd="0" presId="urn:microsoft.com/office/officeart/2005/8/layout/hierarchy1"/>
    <dgm:cxn modelId="{8EBECC96-3442-44C8-A7A3-632CD4856F51}" type="presParOf" srcId="{BE87948C-B294-447A-AB18-B2D4148FAEF3}" destId="{137954DE-493D-44E9-B0B0-B9925F2FEEB1}" srcOrd="0" destOrd="0" presId="urn:microsoft.com/office/officeart/2005/8/layout/hierarchy1"/>
    <dgm:cxn modelId="{BC2E40DE-206A-4D64-BE79-CC66C7396F01}" type="presParOf" srcId="{BE87948C-B294-447A-AB18-B2D4148FAEF3}" destId="{0A101C76-0F2D-49BA-B8B1-2C63200FC626}" srcOrd="1" destOrd="0" presId="urn:microsoft.com/office/officeart/2005/8/layout/hierarchy1"/>
    <dgm:cxn modelId="{D701A179-BE3F-42A8-89FB-0B889563FC8A}" type="presParOf" srcId="{0A101C76-0F2D-49BA-B8B1-2C63200FC626}" destId="{D35DA252-B3E6-4CA2-9186-2E1313FFA4F2}" srcOrd="0" destOrd="0" presId="urn:microsoft.com/office/officeart/2005/8/layout/hierarchy1"/>
    <dgm:cxn modelId="{8CEC8C6A-CA02-48BF-BF02-CDA892493CB8}" type="presParOf" srcId="{D35DA252-B3E6-4CA2-9186-2E1313FFA4F2}" destId="{4F0B35F2-919C-40FC-A454-F03326348255}" srcOrd="0" destOrd="0" presId="urn:microsoft.com/office/officeart/2005/8/layout/hierarchy1"/>
    <dgm:cxn modelId="{D56DC805-5657-47A9-BA9A-45AF73B4DA9E}" type="presParOf" srcId="{D35DA252-B3E6-4CA2-9186-2E1313FFA4F2}" destId="{6B832372-95BB-46CE-823A-4148EDBDF852}" srcOrd="1" destOrd="0" presId="urn:microsoft.com/office/officeart/2005/8/layout/hierarchy1"/>
    <dgm:cxn modelId="{3CEDD67B-A583-4F68-9726-407622A1A684}" type="presParOf" srcId="{0A101C76-0F2D-49BA-B8B1-2C63200FC626}" destId="{270E1CC5-9269-4E6A-8EF0-ACB0487A33A9}" srcOrd="1" destOrd="0" presId="urn:microsoft.com/office/officeart/2005/8/layout/hierarchy1"/>
    <dgm:cxn modelId="{1AD017A2-4DA3-4871-A27C-A1B45AD38B83}" type="presParOf" srcId="{270E1CC5-9269-4E6A-8EF0-ACB0487A33A9}" destId="{465F4ABD-EE48-4114-9E21-0419F72977DD}" srcOrd="0" destOrd="0" presId="urn:microsoft.com/office/officeart/2005/8/layout/hierarchy1"/>
    <dgm:cxn modelId="{C1466F5C-6E94-48CF-8A5B-F78F50418872}" type="presParOf" srcId="{270E1CC5-9269-4E6A-8EF0-ACB0487A33A9}" destId="{3F209E4F-DEE0-4D54-8D4E-4011F7A1A653}" srcOrd="1" destOrd="0" presId="urn:microsoft.com/office/officeart/2005/8/layout/hierarchy1"/>
    <dgm:cxn modelId="{85DFAB7F-CEF6-4424-9892-860874049A43}" type="presParOf" srcId="{3F209E4F-DEE0-4D54-8D4E-4011F7A1A653}" destId="{FB706D91-69DF-420E-B014-79E837DBD310}" srcOrd="0" destOrd="0" presId="urn:microsoft.com/office/officeart/2005/8/layout/hierarchy1"/>
    <dgm:cxn modelId="{12A452FF-8073-4806-888E-32E57F6165C9}" type="presParOf" srcId="{FB706D91-69DF-420E-B014-79E837DBD310}" destId="{C53EEDB6-A22F-4BEF-8AB5-4C259DCB6571}" srcOrd="0" destOrd="0" presId="urn:microsoft.com/office/officeart/2005/8/layout/hierarchy1"/>
    <dgm:cxn modelId="{EBDD4D3B-2474-4171-9627-76DEFB090ADE}" type="presParOf" srcId="{FB706D91-69DF-420E-B014-79E837DBD310}" destId="{A5F5AB28-1CB5-424C-BBA1-1F302CB3FBF6}" srcOrd="1" destOrd="0" presId="urn:microsoft.com/office/officeart/2005/8/layout/hierarchy1"/>
    <dgm:cxn modelId="{BB61A357-A747-468A-B787-4132FA84B089}" type="presParOf" srcId="{3F209E4F-DEE0-4D54-8D4E-4011F7A1A653}" destId="{C8BD7957-4B97-4552-B6B2-661FE1B21D4B}" srcOrd="1" destOrd="0" presId="urn:microsoft.com/office/officeart/2005/8/layout/hierarchy1"/>
    <dgm:cxn modelId="{E642642C-A7C4-410D-A596-FFF8182C2F95}" type="presParOf" srcId="{270E1CC5-9269-4E6A-8EF0-ACB0487A33A9}" destId="{87FE7F64-F280-474E-8040-330467564C14}" srcOrd="2" destOrd="0" presId="urn:microsoft.com/office/officeart/2005/8/layout/hierarchy1"/>
    <dgm:cxn modelId="{E0488C66-8D11-4092-A616-133985D4413F}" type="presParOf" srcId="{270E1CC5-9269-4E6A-8EF0-ACB0487A33A9}" destId="{21A2C0F4-43DD-4391-B043-F39279335E6A}" srcOrd="3" destOrd="0" presId="urn:microsoft.com/office/officeart/2005/8/layout/hierarchy1"/>
    <dgm:cxn modelId="{0C45EF33-46AD-49D6-B2AA-63BC87BA4F31}" type="presParOf" srcId="{21A2C0F4-43DD-4391-B043-F39279335E6A}" destId="{0EA6760C-6DCC-4F59-B8E6-1F95D7F49583}" srcOrd="0" destOrd="0" presId="urn:microsoft.com/office/officeart/2005/8/layout/hierarchy1"/>
    <dgm:cxn modelId="{9B7288F1-A11D-445F-B3B4-180040483B24}" type="presParOf" srcId="{0EA6760C-6DCC-4F59-B8E6-1F95D7F49583}" destId="{4E86D421-CB10-41A1-843A-970A2E31E549}" srcOrd="0" destOrd="0" presId="urn:microsoft.com/office/officeart/2005/8/layout/hierarchy1"/>
    <dgm:cxn modelId="{21FFF8BF-A0A0-4303-BBC9-0ADC79A897F7}" type="presParOf" srcId="{0EA6760C-6DCC-4F59-B8E6-1F95D7F49583}" destId="{A7752F79-DE77-4C2F-AA2B-3E4E6DF3CBC5}" srcOrd="1" destOrd="0" presId="urn:microsoft.com/office/officeart/2005/8/layout/hierarchy1"/>
    <dgm:cxn modelId="{7165551C-17D1-40AC-BAB5-3CDEDFF2C2F9}" type="presParOf" srcId="{21A2C0F4-43DD-4391-B043-F39279335E6A}" destId="{4B182349-B066-48EA-A212-6F2F63560998}" srcOrd="1" destOrd="0" presId="urn:microsoft.com/office/officeart/2005/8/layout/hierarchy1"/>
    <dgm:cxn modelId="{F3BAF47A-6F78-444C-BC4E-BC807E6D8603}" type="presParOf" srcId="{BE87948C-B294-447A-AB18-B2D4148FAEF3}" destId="{3328494F-A1C8-485F-B910-5F3523656525}" srcOrd="2" destOrd="0" presId="urn:microsoft.com/office/officeart/2005/8/layout/hierarchy1"/>
    <dgm:cxn modelId="{0EBB1976-7535-4115-B305-BBF0A92B3B62}" type="presParOf" srcId="{BE87948C-B294-447A-AB18-B2D4148FAEF3}" destId="{C178F4D9-F97A-4E4D-9D8A-083F78DA534B}" srcOrd="3" destOrd="0" presId="urn:microsoft.com/office/officeart/2005/8/layout/hierarchy1"/>
    <dgm:cxn modelId="{F7107931-907F-4CFD-B243-B64E15E43DE1}" type="presParOf" srcId="{C178F4D9-F97A-4E4D-9D8A-083F78DA534B}" destId="{B1E9D2E4-0C89-4F58-9675-51BC0DF5905B}" srcOrd="0" destOrd="0" presId="urn:microsoft.com/office/officeart/2005/8/layout/hierarchy1"/>
    <dgm:cxn modelId="{42555D66-E8A1-4942-9883-532D320A8E4F}" type="presParOf" srcId="{B1E9D2E4-0C89-4F58-9675-51BC0DF5905B}" destId="{9690E763-06B0-435E-8CBB-0CAAF43B1E58}" srcOrd="0" destOrd="0" presId="urn:microsoft.com/office/officeart/2005/8/layout/hierarchy1"/>
    <dgm:cxn modelId="{3A664C21-449E-4C82-B64A-06A091302738}" type="presParOf" srcId="{B1E9D2E4-0C89-4F58-9675-51BC0DF5905B}" destId="{5F6583BF-C025-44BC-A497-4CBF7BED8560}" srcOrd="1" destOrd="0" presId="urn:microsoft.com/office/officeart/2005/8/layout/hierarchy1"/>
    <dgm:cxn modelId="{A262E6F0-B8FD-4FB2-B345-EFF4D3ABDD0A}" type="presParOf" srcId="{C178F4D9-F97A-4E4D-9D8A-083F78DA534B}" destId="{24AF2E47-3515-4246-8D64-59092093E688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D7678-F8AE-4FBE-9A08-C45E7EBADFC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AE7B6D-2741-4A83-905B-E1DD6653EECB}">
      <dgm:prSet phldrT="[Текст]"/>
      <dgm:spPr/>
      <dgm:t>
        <a:bodyPr/>
        <a:lstStyle/>
        <a:p>
          <a:r>
            <a:rPr lang="ru-RU" dirty="0" smtClean="0"/>
            <a:t>Найти масштаб</a:t>
          </a:r>
          <a:endParaRPr lang="ru-RU" dirty="0"/>
        </a:p>
      </dgm:t>
    </dgm:pt>
    <dgm:pt modelId="{1655718E-C129-4EC4-BC52-0B15FBC113C5}" type="parTrans" cxnId="{69DAA308-AC0F-44DC-8EBA-DC3725FFB4CF}">
      <dgm:prSet/>
      <dgm:spPr/>
      <dgm:t>
        <a:bodyPr/>
        <a:lstStyle/>
        <a:p>
          <a:endParaRPr lang="ru-RU"/>
        </a:p>
      </dgm:t>
    </dgm:pt>
    <dgm:pt modelId="{819DFAF5-AF77-4F8A-9680-6AF3A54DB36D}" type="sibTrans" cxnId="{69DAA308-AC0F-44DC-8EBA-DC3725FFB4CF}">
      <dgm:prSet/>
      <dgm:spPr/>
      <dgm:t>
        <a:bodyPr/>
        <a:lstStyle/>
        <a:p>
          <a:endParaRPr lang="ru-RU"/>
        </a:p>
      </dgm:t>
    </dgm:pt>
    <dgm:pt modelId="{02F477E4-F0B5-4C27-93F3-720D5E2584A9}">
      <dgm:prSet phldrT="[Текст]"/>
      <dgm:spPr/>
      <dgm:t>
        <a:bodyPr/>
        <a:lstStyle/>
        <a:p>
          <a:r>
            <a:rPr lang="ru-RU" dirty="0" smtClean="0"/>
            <a:t>Реальный размер </a:t>
          </a:r>
          <a:endParaRPr lang="ru-RU" dirty="0"/>
        </a:p>
      </dgm:t>
    </dgm:pt>
    <dgm:pt modelId="{4D6B7F7E-4D26-4006-B10B-94E30DB8C5AE}" type="parTrans" cxnId="{9F8FE95C-6170-45C4-8275-AFF3ACF2919A}">
      <dgm:prSet/>
      <dgm:spPr/>
      <dgm:t>
        <a:bodyPr/>
        <a:lstStyle/>
        <a:p>
          <a:endParaRPr lang="ru-RU"/>
        </a:p>
      </dgm:t>
    </dgm:pt>
    <dgm:pt modelId="{F416063F-83F4-4348-920B-6484FAF59DC4}" type="sibTrans" cxnId="{9F8FE95C-6170-45C4-8275-AFF3ACF2919A}">
      <dgm:prSet/>
      <dgm:spPr/>
      <dgm:t>
        <a:bodyPr/>
        <a:lstStyle/>
        <a:p>
          <a:endParaRPr lang="ru-RU"/>
        </a:p>
      </dgm:t>
    </dgm:pt>
    <dgm:pt modelId="{CC24D94A-00B2-47C0-A0A8-80838DC4D404}">
      <dgm:prSet phldrT="[Текст]"/>
      <dgm:spPr/>
      <dgm:t>
        <a:bodyPr/>
        <a:lstStyle/>
        <a:p>
          <a:r>
            <a:rPr lang="ru-RU" dirty="0" smtClean="0"/>
            <a:t>Размер на макете, карте и др</a:t>
          </a:r>
          <a:r>
            <a:rPr lang="ru-RU" dirty="0" smtClean="0"/>
            <a:t>.</a:t>
          </a:r>
          <a:endParaRPr lang="ru-RU" dirty="0"/>
        </a:p>
      </dgm:t>
    </dgm:pt>
    <dgm:pt modelId="{5BADC382-6EB6-4369-B35F-E7D05A824569}" type="parTrans" cxnId="{F6A78682-48C7-4CC7-83E5-0A79CE9914F1}">
      <dgm:prSet/>
      <dgm:spPr/>
      <dgm:t>
        <a:bodyPr/>
        <a:lstStyle/>
        <a:p>
          <a:endParaRPr lang="ru-RU"/>
        </a:p>
      </dgm:t>
    </dgm:pt>
    <dgm:pt modelId="{F1F1FAE3-DD53-4D4A-8AA7-CD8626AFB23E}" type="sibTrans" cxnId="{F6A78682-48C7-4CC7-83E5-0A79CE9914F1}">
      <dgm:prSet/>
      <dgm:spPr/>
      <dgm:t>
        <a:bodyPr/>
        <a:lstStyle/>
        <a:p>
          <a:endParaRPr lang="ru-RU"/>
        </a:p>
      </dgm:t>
    </dgm:pt>
    <dgm:pt modelId="{484A2619-C8EA-4071-BA49-8E0201425396}">
      <dgm:prSet phldrT="[Текст]"/>
      <dgm:spPr/>
      <dgm:t>
        <a:bodyPr/>
        <a:lstStyle/>
        <a:p>
          <a:r>
            <a:rPr lang="ru-RU" dirty="0" smtClean="0"/>
            <a:t>Размер на макете, карте и др.</a:t>
          </a:r>
          <a:endParaRPr lang="ru-RU" dirty="0"/>
        </a:p>
      </dgm:t>
    </dgm:pt>
    <dgm:pt modelId="{C6F12EC5-18E6-49A4-816F-84DBA74A5C60}" type="parTrans" cxnId="{AA39D336-0861-4A95-941A-DD2086AD3B7F}">
      <dgm:prSet/>
      <dgm:spPr/>
      <dgm:t>
        <a:bodyPr/>
        <a:lstStyle/>
        <a:p>
          <a:endParaRPr lang="ru-RU"/>
        </a:p>
      </dgm:t>
    </dgm:pt>
    <dgm:pt modelId="{6B2A4310-F5D7-4200-8F2C-DD9AFAFA35FC}" type="sibTrans" cxnId="{AA39D336-0861-4A95-941A-DD2086AD3B7F}">
      <dgm:prSet/>
      <dgm:spPr/>
      <dgm:t>
        <a:bodyPr/>
        <a:lstStyle/>
        <a:p>
          <a:endParaRPr lang="ru-RU"/>
        </a:p>
      </dgm:t>
    </dgm:pt>
    <dgm:pt modelId="{D6276D73-7F77-4A3D-B797-B8AFE7B3DB52}">
      <dgm:prSet phldrT="[Текст]"/>
      <dgm:spPr/>
      <dgm:t>
        <a:bodyPr/>
        <a:lstStyle/>
        <a:p>
          <a:r>
            <a:rPr lang="ru-RU" dirty="0" smtClean="0"/>
            <a:t>Масштаб </a:t>
          </a:r>
          <a:endParaRPr lang="ru-RU" dirty="0"/>
        </a:p>
      </dgm:t>
    </dgm:pt>
    <dgm:pt modelId="{B3A73AAC-3C5B-404F-9E31-B00D81D29D8E}" type="parTrans" cxnId="{D7AC1D86-0F28-45A4-9B2A-F2BE50F816E6}">
      <dgm:prSet/>
      <dgm:spPr/>
      <dgm:t>
        <a:bodyPr/>
        <a:lstStyle/>
        <a:p>
          <a:endParaRPr lang="ru-RU"/>
        </a:p>
      </dgm:t>
    </dgm:pt>
    <dgm:pt modelId="{44D07A99-AA7C-4C84-89A4-B23B17B3EB2F}" type="sibTrans" cxnId="{D7AC1D86-0F28-45A4-9B2A-F2BE50F816E6}">
      <dgm:prSet/>
      <dgm:spPr/>
      <dgm:t>
        <a:bodyPr/>
        <a:lstStyle/>
        <a:p>
          <a:endParaRPr lang="ru-RU"/>
        </a:p>
      </dgm:t>
    </dgm:pt>
    <dgm:pt modelId="{45E6A6F6-62B5-480D-BC6C-1DF0E01A46D3}">
      <dgm:prSet phldrT="[Текст]"/>
      <dgm:spPr/>
      <dgm:t>
        <a:bodyPr/>
        <a:lstStyle/>
        <a:p>
          <a:r>
            <a:rPr lang="ru-RU" dirty="0" smtClean="0"/>
            <a:t>Реальный размер</a:t>
          </a:r>
          <a:endParaRPr lang="ru-RU" dirty="0"/>
        </a:p>
      </dgm:t>
    </dgm:pt>
    <dgm:pt modelId="{E6E80B5B-B803-484A-9DD7-C8B1724EE02F}" type="parTrans" cxnId="{0407F260-7328-456B-8EF9-835FECAD530B}">
      <dgm:prSet/>
      <dgm:spPr/>
      <dgm:t>
        <a:bodyPr/>
        <a:lstStyle/>
        <a:p>
          <a:endParaRPr lang="ru-RU"/>
        </a:p>
      </dgm:t>
    </dgm:pt>
    <dgm:pt modelId="{913CF8FD-5838-4685-92C4-9E473B55C132}" type="sibTrans" cxnId="{0407F260-7328-456B-8EF9-835FECAD530B}">
      <dgm:prSet/>
      <dgm:spPr/>
      <dgm:t>
        <a:bodyPr/>
        <a:lstStyle/>
        <a:p>
          <a:endParaRPr lang="ru-RU"/>
        </a:p>
      </dgm:t>
    </dgm:pt>
    <dgm:pt modelId="{0ED48D1B-A292-4BA0-96ED-E60B5536B3D7}">
      <dgm:prSet/>
      <dgm:spPr/>
      <dgm:t>
        <a:bodyPr/>
        <a:lstStyle/>
        <a:p>
          <a:r>
            <a:rPr lang="ru-RU" dirty="0" smtClean="0"/>
            <a:t>Найти реальный размер</a:t>
          </a:r>
          <a:endParaRPr lang="ru-RU" dirty="0"/>
        </a:p>
      </dgm:t>
    </dgm:pt>
    <dgm:pt modelId="{8C25982E-4443-4A4C-B7AD-3F43CEA2354D}" type="parTrans" cxnId="{493D2A50-39D0-48D7-BFAA-3710BF838C58}">
      <dgm:prSet/>
      <dgm:spPr/>
      <dgm:t>
        <a:bodyPr/>
        <a:lstStyle/>
        <a:p>
          <a:endParaRPr lang="ru-RU"/>
        </a:p>
      </dgm:t>
    </dgm:pt>
    <dgm:pt modelId="{370FB051-CAA0-477E-8BA8-CC93E0EE4EE9}" type="sibTrans" cxnId="{493D2A50-39D0-48D7-BFAA-3710BF838C58}">
      <dgm:prSet/>
      <dgm:spPr/>
      <dgm:t>
        <a:bodyPr/>
        <a:lstStyle/>
        <a:p>
          <a:endParaRPr lang="ru-RU"/>
        </a:p>
      </dgm:t>
    </dgm:pt>
    <dgm:pt modelId="{2A8A5EFE-E1EA-4AE0-B0AC-ED6C46587CCE}">
      <dgm:prSet/>
      <dgm:spPr/>
      <dgm:t>
        <a:bodyPr/>
        <a:lstStyle/>
        <a:p>
          <a:r>
            <a:rPr lang="ru-RU" dirty="0" smtClean="0"/>
            <a:t>Масштаб </a:t>
          </a:r>
          <a:endParaRPr lang="ru-RU" dirty="0"/>
        </a:p>
      </dgm:t>
    </dgm:pt>
    <dgm:pt modelId="{1F8D49DA-F20F-4B14-9FD9-29486C3BC48F}" type="parTrans" cxnId="{064497ED-5C08-41DD-85B0-4B3AF44AB26B}">
      <dgm:prSet/>
      <dgm:spPr/>
      <dgm:t>
        <a:bodyPr/>
        <a:lstStyle/>
        <a:p>
          <a:endParaRPr lang="ru-RU"/>
        </a:p>
      </dgm:t>
    </dgm:pt>
    <dgm:pt modelId="{400CE87A-1D4A-4A10-8EF1-1D1AE793FC11}" type="sibTrans" cxnId="{064497ED-5C08-41DD-85B0-4B3AF44AB26B}">
      <dgm:prSet/>
      <dgm:spPr/>
      <dgm:t>
        <a:bodyPr/>
        <a:lstStyle/>
        <a:p>
          <a:endParaRPr lang="ru-RU"/>
        </a:p>
      </dgm:t>
    </dgm:pt>
    <dgm:pt modelId="{A95B68E0-1744-42CC-9796-4014BC02454E}">
      <dgm:prSet/>
      <dgm:spPr/>
      <dgm:t>
        <a:bodyPr/>
        <a:lstStyle/>
        <a:p>
          <a:r>
            <a:rPr lang="ru-RU" dirty="0" smtClean="0"/>
            <a:t>Размер на макете, карте и др.</a:t>
          </a:r>
          <a:endParaRPr lang="ru-RU" dirty="0"/>
        </a:p>
      </dgm:t>
    </dgm:pt>
    <dgm:pt modelId="{BA480596-DD6F-4571-8EF8-E2887F654032}" type="parTrans" cxnId="{7858A6AA-BA3F-4927-B332-0405C7BD1EEC}">
      <dgm:prSet/>
      <dgm:spPr/>
      <dgm:t>
        <a:bodyPr/>
        <a:lstStyle/>
        <a:p>
          <a:endParaRPr lang="ru-RU"/>
        </a:p>
      </dgm:t>
    </dgm:pt>
    <dgm:pt modelId="{77616835-2B3F-4604-9AA4-F2714A0721C2}" type="sibTrans" cxnId="{7858A6AA-BA3F-4927-B332-0405C7BD1EEC}">
      <dgm:prSet/>
      <dgm:spPr/>
      <dgm:t>
        <a:bodyPr/>
        <a:lstStyle/>
        <a:p>
          <a:endParaRPr lang="ru-RU"/>
        </a:p>
      </dgm:t>
    </dgm:pt>
    <dgm:pt modelId="{170A0E33-B523-4541-9A38-9ED563C41013}">
      <dgm:prSet/>
      <dgm:spPr/>
      <dgm:t>
        <a:bodyPr/>
        <a:lstStyle/>
        <a:p>
          <a:r>
            <a:rPr lang="ru-RU" dirty="0" smtClean="0"/>
            <a:t>Реальный размер </a:t>
          </a:r>
          <a:r>
            <a:rPr lang="en-US" dirty="0" smtClean="0"/>
            <a:t>:</a:t>
          </a:r>
          <a:r>
            <a:rPr lang="ru-RU" dirty="0" smtClean="0"/>
            <a:t> размер на карте, макете</a:t>
          </a:r>
          <a:endParaRPr lang="ru-RU" dirty="0"/>
        </a:p>
      </dgm:t>
    </dgm:pt>
    <dgm:pt modelId="{C6E68210-E37D-4CC8-8CA8-B0D1A3FAA0C1}" type="parTrans" cxnId="{6890D48E-DA8D-4B84-9DC3-FE7E57A12FB2}">
      <dgm:prSet/>
      <dgm:spPr/>
      <dgm:t>
        <a:bodyPr/>
        <a:lstStyle/>
        <a:p>
          <a:endParaRPr lang="ru-RU"/>
        </a:p>
      </dgm:t>
    </dgm:pt>
    <dgm:pt modelId="{CB242DB4-9343-4F1F-B7DE-BCAD4EC7A28E}" type="sibTrans" cxnId="{6890D48E-DA8D-4B84-9DC3-FE7E57A12FB2}">
      <dgm:prSet/>
      <dgm:spPr/>
      <dgm:t>
        <a:bodyPr/>
        <a:lstStyle/>
        <a:p>
          <a:endParaRPr lang="ru-RU"/>
        </a:p>
      </dgm:t>
    </dgm:pt>
    <dgm:pt modelId="{0FB03552-A359-4577-89D5-7D2D081D4961}">
      <dgm:prSet/>
      <dgm:spPr/>
      <dgm:t>
        <a:bodyPr/>
        <a:lstStyle/>
        <a:p>
          <a:r>
            <a:rPr lang="ru-RU" dirty="0" smtClean="0"/>
            <a:t>Размер на макете умножить на число, обратное масштабу</a:t>
          </a:r>
          <a:endParaRPr lang="ru-RU" dirty="0"/>
        </a:p>
      </dgm:t>
    </dgm:pt>
    <dgm:pt modelId="{87D112FA-56C7-48D0-AE73-5B1A62A8ACD4}" type="parTrans" cxnId="{0588A285-F095-407E-9923-B97C2114A501}">
      <dgm:prSet/>
      <dgm:spPr/>
      <dgm:t>
        <a:bodyPr/>
        <a:lstStyle/>
        <a:p>
          <a:endParaRPr lang="ru-RU"/>
        </a:p>
      </dgm:t>
    </dgm:pt>
    <dgm:pt modelId="{25884741-357E-4D66-A88F-31441ABBC7AE}" type="sibTrans" cxnId="{0588A285-F095-407E-9923-B97C2114A501}">
      <dgm:prSet/>
      <dgm:spPr/>
      <dgm:t>
        <a:bodyPr/>
        <a:lstStyle/>
        <a:p>
          <a:endParaRPr lang="ru-RU"/>
        </a:p>
      </dgm:t>
    </dgm:pt>
    <dgm:pt modelId="{955E0919-C98C-4AD4-8C8A-16EE58044D86}">
      <dgm:prSet/>
      <dgm:spPr/>
      <dgm:t>
        <a:bodyPr/>
        <a:lstStyle/>
        <a:p>
          <a:r>
            <a:rPr lang="ru-RU" dirty="0" smtClean="0"/>
            <a:t>Реальный размер умножить на число, соответствующее масштабу</a:t>
          </a:r>
          <a:endParaRPr lang="ru-RU" dirty="0"/>
        </a:p>
      </dgm:t>
    </dgm:pt>
    <dgm:pt modelId="{162AE7C8-A8EB-4326-9B58-493E1B389A83}" type="parTrans" cxnId="{ED44B18C-1EFF-490C-AED1-7F1AEB889A50}">
      <dgm:prSet/>
      <dgm:spPr/>
      <dgm:t>
        <a:bodyPr/>
        <a:lstStyle/>
        <a:p>
          <a:endParaRPr lang="ru-RU"/>
        </a:p>
      </dgm:t>
    </dgm:pt>
    <dgm:pt modelId="{E55E143A-F758-42C1-910D-6367B4387A82}" type="sibTrans" cxnId="{ED44B18C-1EFF-490C-AED1-7F1AEB889A50}">
      <dgm:prSet/>
      <dgm:spPr/>
      <dgm:t>
        <a:bodyPr/>
        <a:lstStyle/>
        <a:p>
          <a:endParaRPr lang="ru-RU"/>
        </a:p>
      </dgm:t>
    </dgm:pt>
    <dgm:pt modelId="{1687519F-1E56-4B71-A7EF-1CA3993F0285}" type="pres">
      <dgm:prSet presAssocID="{151D7678-F8AE-4FBE-9A08-C45E7EBADF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42626D-8F42-48B9-BDA8-0DCF9F5D6FFA}" type="pres">
      <dgm:prSet presAssocID="{96AE7B6D-2741-4A83-905B-E1DD6653EECB}" presName="root" presStyleCnt="0"/>
      <dgm:spPr/>
      <dgm:t>
        <a:bodyPr/>
        <a:lstStyle/>
        <a:p>
          <a:endParaRPr lang="ru-RU"/>
        </a:p>
      </dgm:t>
    </dgm:pt>
    <dgm:pt modelId="{A34857DD-16E7-4DB6-95EB-D0C2F46EBA21}" type="pres">
      <dgm:prSet presAssocID="{96AE7B6D-2741-4A83-905B-E1DD6653EECB}" presName="rootComposite" presStyleCnt="0"/>
      <dgm:spPr/>
      <dgm:t>
        <a:bodyPr/>
        <a:lstStyle/>
        <a:p>
          <a:endParaRPr lang="ru-RU"/>
        </a:p>
      </dgm:t>
    </dgm:pt>
    <dgm:pt modelId="{124F5DAA-B342-4BD6-8703-25D490BE922A}" type="pres">
      <dgm:prSet presAssocID="{96AE7B6D-2741-4A83-905B-E1DD6653EECB}" presName="rootText" presStyleLbl="node1" presStyleIdx="0" presStyleCnt="3"/>
      <dgm:spPr/>
      <dgm:t>
        <a:bodyPr/>
        <a:lstStyle/>
        <a:p>
          <a:endParaRPr lang="ru-RU"/>
        </a:p>
      </dgm:t>
    </dgm:pt>
    <dgm:pt modelId="{551F1CCB-D5B8-45A7-8697-FEB9790D1E6D}" type="pres">
      <dgm:prSet presAssocID="{96AE7B6D-2741-4A83-905B-E1DD6653EECB}" presName="rootConnector" presStyleLbl="node1" presStyleIdx="0" presStyleCnt="3"/>
      <dgm:spPr/>
      <dgm:t>
        <a:bodyPr/>
        <a:lstStyle/>
        <a:p>
          <a:endParaRPr lang="ru-RU"/>
        </a:p>
      </dgm:t>
    </dgm:pt>
    <dgm:pt modelId="{70708A57-ED6F-404F-BC10-65185B7656E1}" type="pres">
      <dgm:prSet presAssocID="{96AE7B6D-2741-4A83-905B-E1DD6653EECB}" presName="childShape" presStyleCnt="0"/>
      <dgm:spPr/>
      <dgm:t>
        <a:bodyPr/>
        <a:lstStyle/>
        <a:p>
          <a:endParaRPr lang="ru-RU"/>
        </a:p>
      </dgm:t>
    </dgm:pt>
    <dgm:pt modelId="{83DB0128-26D9-4A0B-9EDF-5CF2BE801B55}" type="pres">
      <dgm:prSet presAssocID="{4D6B7F7E-4D26-4006-B10B-94E30DB8C5AE}" presName="Name13" presStyleLbl="parChTrans1D2" presStyleIdx="0" presStyleCnt="9"/>
      <dgm:spPr/>
      <dgm:t>
        <a:bodyPr/>
        <a:lstStyle/>
        <a:p>
          <a:endParaRPr lang="ru-RU"/>
        </a:p>
      </dgm:t>
    </dgm:pt>
    <dgm:pt modelId="{B78C190B-DD13-4F3E-9137-E9FDE248B48C}" type="pres">
      <dgm:prSet presAssocID="{02F477E4-F0B5-4C27-93F3-720D5E2584A9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83BD1-1D03-4C49-8EDF-5A1CAC4F3A82}" type="pres">
      <dgm:prSet presAssocID="{5BADC382-6EB6-4369-B35F-E7D05A824569}" presName="Name13" presStyleLbl="parChTrans1D2" presStyleIdx="1" presStyleCnt="9"/>
      <dgm:spPr/>
      <dgm:t>
        <a:bodyPr/>
        <a:lstStyle/>
        <a:p>
          <a:endParaRPr lang="ru-RU"/>
        </a:p>
      </dgm:t>
    </dgm:pt>
    <dgm:pt modelId="{6F0FFDCA-7166-4326-878D-46E737174DA7}" type="pres">
      <dgm:prSet presAssocID="{CC24D94A-00B2-47C0-A0A8-80838DC4D404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3859E-A93A-4CE3-AA5A-3959EA7F7AB3}" type="pres">
      <dgm:prSet presAssocID="{C6E68210-E37D-4CC8-8CA8-B0D1A3FAA0C1}" presName="Name13" presStyleLbl="parChTrans1D2" presStyleIdx="2" presStyleCnt="9"/>
      <dgm:spPr/>
      <dgm:t>
        <a:bodyPr/>
        <a:lstStyle/>
        <a:p>
          <a:endParaRPr lang="ru-RU"/>
        </a:p>
      </dgm:t>
    </dgm:pt>
    <dgm:pt modelId="{E5C90F76-FDDF-4987-B0E1-18687A070276}" type="pres">
      <dgm:prSet presAssocID="{170A0E33-B523-4541-9A38-9ED563C41013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65EDD-9656-487E-A351-EA6DE1718CED}" type="pres">
      <dgm:prSet presAssocID="{0ED48D1B-A292-4BA0-96ED-E60B5536B3D7}" presName="root" presStyleCnt="0"/>
      <dgm:spPr/>
      <dgm:t>
        <a:bodyPr/>
        <a:lstStyle/>
        <a:p>
          <a:endParaRPr lang="ru-RU"/>
        </a:p>
      </dgm:t>
    </dgm:pt>
    <dgm:pt modelId="{7BA42F07-EC2D-4DAD-91C7-7CFEEFAB9474}" type="pres">
      <dgm:prSet presAssocID="{0ED48D1B-A292-4BA0-96ED-E60B5536B3D7}" presName="rootComposite" presStyleCnt="0"/>
      <dgm:spPr/>
      <dgm:t>
        <a:bodyPr/>
        <a:lstStyle/>
        <a:p>
          <a:endParaRPr lang="ru-RU"/>
        </a:p>
      </dgm:t>
    </dgm:pt>
    <dgm:pt modelId="{86FB587B-5FA1-4B5C-AEB5-FB1D2C54B895}" type="pres">
      <dgm:prSet presAssocID="{0ED48D1B-A292-4BA0-96ED-E60B5536B3D7}" presName="rootText" presStyleLbl="node1" presStyleIdx="1" presStyleCnt="3"/>
      <dgm:spPr/>
      <dgm:t>
        <a:bodyPr/>
        <a:lstStyle/>
        <a:p>
          <a:endParaRPr lang="ru-RU"/>
        </a:p>
      </dgm:t>
    </dgm:pt>
    <dgm:pt modelId="{A135A6C4-EC12-4E15-ABD5-FF9067BD71E3}" type="pres">
      <dgm:prSet presAssocID="{0ED48D1B-A292-4BA0-96ED-E60B5536B3D7}" presName="rootConnector" presStyleLbl="node1" presStyleIdx="1" presStyleCnt="3"/>
      <dgm:spPr/>
      <dgm:t>
        <a:bodyPr/>
        <a:lstStyle/>
        <a:p>
          <a:endParaRPr lang="ru-RU"/>
        </a:p>
      </dgm:t>
    </dgm:pt>
    <dgm:pt modelId="{2BB4F680-BAF3-4FD1-B3C2-300C65DF5846}" type="pres">
      <dgm:prSet presAssocID="{0ED48D1B-A292-4BA0-96ED-E60B5536B3D7}" presName="childShape" presStyleCnt="0"/>
      <dgm:spPr/>
      <dgm:t>
        <a:bodyPr/>
        <a:lstStyle/>
        <a:p>
          <a:endParaRPr lang="ru-RU"/>
        </a:p>
      </dgm:t>
    </dgm:pt>
    <dgm:pt modelId="{44E8C0C4-2C47-4513-A773-D0170E7DB5C1}" type="pres">
      <dgm:prSet presAssocID="{1F8D49DA-F20F-4B14-9FD9-29486C3BC48F}" presName="Name13" presStyleLbl="parChTrans1D2" presStyleIdx="3" presStyleCnt="9"/>
      <dgm:spPr/>
      <dgm:t>
        <a:bodyPr/>
        <a:lstStyle/>
        <a:p>
          <a:endParaRPr lang="ru-RU"/>
        </a:p>
      </dgm:t>
    </dgm:pt>
    <dgm:pt modelId="{539B0AD8-9932-48B9-9424-76709BA598CD}" type="pres">
      <dgm:prSet presAssocID="{2A8A5EFE-E1EA-4AE0-B0AC-ED6C46587CCE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3A2E8-2BCB-4DC7-82D3-207A5C70C8C9}" type="pres">
      <dgm:prSet presAssocID="{BA480596-DD6F-4571-8EF8-E2887F654032}" presName="Name13" presStyleLbl="parChTrans1D2" presStyleIdx="4" presStyleCnt="9"/>
      <dgm:spPr/>
      <dgm:t>
        <a:bodyPr/>
        <a:lstStyle/>
        <a:p>
          <a:endParaRPr lang="ru-RU"/>
        </a:p>
      </dgm:t>
    </dgm:pt>
    <dgm:pt modelId="{95AAE537-2161-4340-B3B5-8F5D2F4E414E}" type="pres">
      <dgm:prSet presAssocID="{A95B68E0-1744-42CC-9796-4014BC02454E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AEA1F-9DF7-4DD2-957D-314EAD36F530}" type="pres">
      <dgm:prSet presAssocID="{87D112FA-56C7-48D0-AE73-5B1A62A8ACD4}" presName="Name13" presStyleLbl="parChTrans1D2" presStyleIdx="5" presStyleCnt="9"/>
      <dgm:spPr/>
      <dgm:t>
        <a:bodyPr/>
        <a:lstStyle/>
        <a:p>
          <a:endParaRPr lang="ru-RU"/>
        </a:p>
      </dgm:t>
    </dgm:pt>
    <dgm:pt modelId="{7D578EBD-92F8-40AF-90A0-878796925F92}" type="pres">
      <dgm:prSet presAssocID="{0FB03552-A359-4577-89D5-7D2D081D4961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40D69-714A-47EE-9AC2-9A8D3375CF4B}" type="pres">
      <dgm:prSet presAssocID="{484A2619-C8EA-4071-BA49-8E0201425396}" presName="root" presStyleCnt="0"/>
      <dgm:spPr/>
      <dgm:t>
        <a:bodyPr/>
        <a:lstStyle/>
        <a:p>
          <a:endParaRPr lang="ru-RU"/>
        </a:p>
      </dgm:t>
    </dgm:pt>
    <dgm:pt modelId="{0EEDE02B-DE15-49CC-8956-A640BE28DB6F}" type="pres">
      <dgm:prSet presAssocID="{484A2619-C8EA-4071-BA49-8E0201425396}" presName="rootComposite" presStyleCnt="0"/>
      <dgm:spPr/>
      <dgm:t>
        <a:bodyPr/>
        <a:lstStyle/>
        <a:p>
          <a:endParaRPr lang="ru-RU"/>
        </a:p>
      </dgm:t>
    </dgm:pt>
    <dgm:pt modelId="{66D2AF66-4964-4A1E-A25D-5B71EE6A25EC}" type="pres">
      <dgm:prSet presAssocID="{484A2619-C8EA-4071-BA49-8E0201425396}" presName="rootText" presStyleLbl="node1" presStyleIdx="2" presStyleCnt="3"/>
      <dgm:spPr/>
      <dgm:t>
        <a:bodyPr/>
        <a:lstStyle/>
        <a:p>
          <a:endParaRPr lang="ru-RU"/>
        </a:p>
      </dgm:t>
    </dgm:pt>
    <dgm:pt modelId="{4AAC2165-DB16-419E-AA21-DB4D31852644}" type="pres">
      <dgm:prSet presAssocID="{484A2619-C8EA-4071-BA49-8E0201425396}" presName="rootConnector" presStyleLbl="node1" presStyleIdx="2" presStyleCnt="3"/>
      <dgm:spPr/>
      <dgm:t>
        <a:bodyPr/>
        <a:lstStyle/>
        <a:p>
          <a:endParaRPr lang="ru-RU"/>
        </a:p>
      </dgm:t>
    </dgm:pt>
    <dgm:pt modelId="{300C5744-2620-474D-A994-611A5B36CA43}" type="pres">
      <dgm:prSet presAssocID="{484A2619-C8EA-4071-BA49-8E0201425396}" presName="childShape" presStyleCnt="0"/>
      <dgm:spPr/>
      <dgm:t>
        <a:bodyPr/>
        <a:lstStyle/>
        <a:p>
          <a:endParaRPr lang="ru-RU"/>
        </a:p>
      </dgm:t>
    </dgm:pt>
    <dgm:pt modelId="{49C6477A-9AE7-43FC-B25C-534BC011DB28}" type="pres">
      <dgm:prSet presAssocID="{B3A73AAC-3C5B-404F-9E31-B00D81D29D8E}" presName="Name13" presStyleLbl="parChTrans1D2" presStyleIdx="6" presStyleCnt="9"/>
      <dgm:spPr/>
      <dgm:t>
        <a:bodyPr/>
        <a:lstStyle/>
        <a:p>
          <a:endParaRPr lang="ru-RU"/>
        </a:p>
      </dgm:t>
    </dgm:pt>
    <dgm:pt modelId="{5000FC46-F75C-4BF4-9C5E-FCC4DF7A3118}" type="pres">
      <dgm:prSet presAssocID="{D6276D73-7F77-4A3D-B797-B8AFE7B3DB52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563B2-CA4C-41C9-A786-24B61E5D0F5C}" type="pres">
      <dgm:prSet presAssocID="{E6E80B5B-B803-484A-9DD7-C8B1724EE02F}" presName="Name13" presStyleLbl="parChTrans1D2" presStyleIdx="7" presStyleCnt="9"/>
      <dgm:spPr/>
      <dgm:t>
        <a:bodyPr/>
        <a:lstStyle/>
        <a:p>
          <a:endParaRPr lang="ru-RU"/>
        </a:p>
      </dgm:t>
    </dgm:pt>
    <dgm:pt modelId="{AEA062B5-5D8A-4AE9-896D-085C4AEDB9D9}" type="pres">
      <dgm:prSet presAssocID="{45E6A6F6-62B5-480D-BC6C-1DF0E01A46D3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CEB06-0068-4A7D-9778-5490394BFA92}" type="pres">
      <dgm:prSet presAssocID="{162AE7C8-A8EB-4326-9B58-493E1B389A83}" presName="Name13" presStyleLbl="parChTrans1D2" presStyleIdx="8" presStyleCnt="9"/>
      <dgm:spPr/>
      <dgm:t>
        <a:bodyPr/>
        <a:lstStyle/>
        <a:p>
          <a:endParaRPr lang="ru-RU"/>
        </a:p>
      </dgm:t>
    </dgm:pt>
    <dgm:pt modelId="{08BC8BA7-F42D-4ED5-A7E6-78AA6678DE1F}" type="pres">
      <dgm:prSet presAssocID="{955E0919-C98C-4AD4-8C8A-16EE58044D86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969995-9A36-4D87-ACDB-0C0A099FD04E}" type="presOf" srcId="{162AE7C8-A8EB-4326-9B58-493E1B389A83}" destId="{FE6CEB06-0068-4A7D-9778-5490394BFA92}" srcOrd="0" destOrd="0" presId="urn:microsoft.com/office/officeart/2005/8/layout/hierarchy3"/>
    <dgm:cxn modelId="{F74916E8-3FD7-4B7F-8A19-EED4138E108E}" type="presOf" srcId="{D6276D73-7F77-4A3D-B797-B8AFE7B3DB52}" destId="{5000FC46-F75C-4BF4-9C5E-FCC4DF7A3118}" srcOrd="0" destOrd="0" presId="urn:microsoft.com/office/officeart/2005/8/layout/hierarchy3"/>
    <dgm:cxn modelId="{ED44B18C-1EFF-490C-AED1-7F1AEB889A50}" srcId="{484A2619-C8EA-4071-BA49-8E0201425396}" destId="{955E0919-C98C-4AD4-8C8A-16EE58044D86}" srcOrd="2" destOrd="0" parTransId="{162AE7C8-A8EB-4326-9B58-493E1B389A83}" sibTransId="{E55E143A-F758-42C1-910D-6367B4387A82}"/>
    <dgm:cxn modelId="{3EED04A9-A009-4C82-B0E7-C3CD2F765913}" type="presOf" srcId="{1F8D49DA-F20F-4B14-9FD9-29486C3BC48F}" destId="{44E8C0C4-2C47-4513-A773-D0170E7DB5C1}" srcOrd="0" destOrd="0" presId="urn:microsoft.com/office/officeart/2005/8/layout/hierarchy3"/>
    <dgm:cxn modelId="{B92A8AE2-D2ED-4B8F-8250-FA59CFA911BD}" type="presOf" srcId="{2A8A5EFE-E1EA-4AE0-B0AC-ED6C46587CCE}" destId="{539B0AD8-9932-48B9-9424-76709BA598CD}" srcOrd="0" destOrd="0" presId="urn:microsoft.com/office/officeart/2005/8/layout/hierarchy3"/>
    <dgm:cxn modelId="{7CBCC8EC-D1CD-4B9B-BF6B-078CD01B5F5E}" type="presOf" srcId="{CC24D94A-00B2-47C0-A0A8-80838DC4D404}" destId="{6F0FFDCA-7166-4326-878D-46E737174DA7}" srcOrd="0" destOrd="0" presId="urn:microsoft.com/office/officeart/2005/8/layout/hierarchy3"/>
    <dgm:cxn modelId="{3F17F391-9226-4D29-8FE9-D10EAB659DCF}" type="presOf" srcId="{0FB03552-A359-4577-89D5-7D2D081D4961}" destId="{7D578EBD-92F8-40AF-90A0-878796925F92}" srcOrd="0" destOrd="0" presId="urn:microsoft.com/office/officeart/2005/8/layout/hierarchy3"/>
    <dgm:cxn modelId="{0588A285-F095-407E-9923-B97C2114A501}" srcId="{0ED48D1B-A292-4BA0-96ED-E60B5536B3D7}" destId="{0FB03552-A359-4577-89D5-7D2D081D4961}" srcOrd="2" destOrd="0" parTransId="{87D112FA-56C7-48D0-AE73-5B1A62A8ACD4}" sibTransId="{25884741-357E-4D66-A88F-31441ABBC7AE}"/>
    <dgm:cxn modelId="{92F7B998-F638-4183-BDD8-C82D1EAD7D37}" type="presOf" srcId="{484A2619-C8EA-4071-BA49-8E0201425396}" destId="{4AAC2165-DB16-419E-AA21-DB4D31852644}" srcOrd="1" destOrd="0" presId="urn:microsoft.com/office/officeart/2005/8/layout/hierarchy3"/>
    <dgm:cxn modelId="{9553A5D4-5B53-498B-9EA8-AB1CBA6041CF}" type="presOf" srcId="{5BADC382-6EB6-4369-B35F-E7D05A824569}" destId="{CDD83BD1-1D03-4C49-8EDF-5A1CAC4F3A82}" srcOrd="0" destOrd="0" presId="urn:microsoft.com/office/officeart/2005/8/layout/hierarchy3"/>
    <dgm:cxn modelId="{26438F22-853E-4C7F-B86F-63F45E336957}" type="presOf" srcId="{955E0919-C98C-4AD4-8C8A-16EE58044D86}" destId="{08BC8BA7-F42D-4ED5-A7E6-78AA6678DE1F}" srcOrd="0" destOrd="0" presId="urn:microsoft.com/office/officeart/2005/8/layout/hierarchy3"/>
    <dgm:cxn modelId="{C6AE1E54-D425-4834-9672-2C94FAAB433B}" type="presOf" srcId="{4D6B7F7E-4D26-4006-B10B-94E30DB8C5AE}" destId="{83DB0128-26D9-4A0B-9EDF-5CF2BE801B55}" srcOrd="0" destOrd="0" presId="urn:microsoft.com/office/officeart/2005/8/layout/hierarchy3"/>
    <dgm:cxn modelId="{49F2E166-6BA0-4F2E-A2A5-886BF1EBDFF8}" type="presOf" srcId="{0ED48D1B-A292-4BA0-96ED-E60B5536B3D7}" destId="{A135A6C4-EC12-4E15-ABD5-FF9067BD71E3}" srcOrd="1" destOrd="0" presId="urn:microsoft.com/office/officeart/2005/8/layout/hierarchy3"/>
    <dgm:cxn modelId="{46CE7D1D-5493-46C9-8003-5E9A97867426}" type="presOf" srcId="{BA480596-DD6F-4571-8EF8-E2887F654032}" destId="{A803A2E8-2BCB-4DC7-82D3-207A5C70C8C9}" srcOrd="0" destOrd="0" presId="urn:microsoft.com/office/officeart/2005/8/layout/hierarchy3"/>
    <dgm:cxn modelId="{6890D48E-DA8D-4B84-9DC3-FE7E57A12FB2}" srcId="{96AE7B6D-2741-4A83-905B-E1DD6653EECB}" destId="{170A0E33-B523-4541-9A38-9ED563C41013}" srcOrd="2" destOrd="0" parTransId="{C6E68210-E37D-4CC8-8CA8-B0D1A3FAA0C1}" sibTransId="{CB242DB4-9343-4F1F-B7DE-BCAD4EC7A28E}"/>
    <dgm:cxn modelId="{F6A78682-48C7-4CC7-83E5-0A79CE9914F1}" srcId="{96AE7B6D-2741-4A83-905B-E1DD6653EECB}" destId="{CC24D94A-00B2-47C0-A0A8-80838DC4D404}" srcOrd="1" destOrd="0" parTransId="{5BADC382-6EB6-4369-B35F-E7D05A824569}" sibTransId="{F1F1FAE3-DD53-4D4A-8AA7-CD8626AFB23E}"/>
    <dgm:cxn modelId="{A8B71C14-5301-45EE-AA25-C35951636549}" type="presOf" srcId="{96AE7B6D-2741-4A83-905B-E1DD6653EECB}" destId="{124F5DAA-B342-4BD6-8703-25D490BE922A}" srcOrd="0" destOrd="0" presId="urn:microsoft.com/office/officeart/2005/8/layout/hierarchy3"/>
    <dgm:cxn modelId="{36813C0B-2152-427E-93EC-A01FD9C01CF1}" type="presOf" srcId="{0ED48D1B-A292-4BA0-96ED-E60B5536B3D7}" destId="{86FB587B-5FA1-4B5C-AEB5-FB1D2C54B895}" srcOrd="0" destOrd="0" presId="urn:microsoft.com/office/officeart/2005/8/layout/hierarchy3"/>
    <dgm:cxn modelId="{9F8FE95C-6170-45C4-8275-AFF3ACF2919A}" srcId="{96AE7B6D-2741-4A83-905B-E1DD6653EECB}" destId="{02F477E4-F0B5-4C27-93F3-720D5E2584A9}" srcOrd="0" destOrd="0" parTransId="{4D6B7F7E-4D26-4006-B10B-94E30DB8C5AE}" sibTransId="{F416063F-83F4-4348-920B-6484FAF59DC4}"/>
    <dgm:cxn modelId="{ACF7CA88-B2E4-4634-9FA7-ABC4B9A6CF21}" type="presOf" srcId="{02F477E4-F0B5-4C27-93F3-720D5E2584A9}" destId="{B78C190B-DD13-4F3E-9137-E9FDE248B48C}" srcOrd="0" destOrd="0" presId="urn:microsoft.com/office/officeart/2005/8/layout/hierarchy3"/>
    <dgm:cxn modelId="{21B1EBEF-4411-46B7-B2CB-7B606A076362}" type="presOf" srcId="{A95B68E0-1744-42CC-9796-4014BC02454E}" destId="{95AAE537-2161-4340-B3B5-8F5D2F4E414E}" srcOrd="0" destOrd="0" presId="urn:microsoft.com/office/officeart/2005/8/layout/hierarchy3"/>
    <dgm:cxn modelId="{BFB63237-508A-4D0B-9AF6-15882733CBE1}" type="presOf" srcId="{E6E80B5B-B803-484A-9DD7-C8B1724EE02F}" destId="{442563B2-CA4C-41C9-A786-24B61E5D0F5C}" srcOrd="0" destOrd="0" presId="urn:microsoft.com/office/officeart/2005/8/layout/hierarchy3"/>
    <dgm:cxn modelId="{D7AC1D86-0F28-45A4-9B2A-F2BE50F816E6}" srcId="{484A2619-C8EA-4071-BA49-8E0201425396}" destId="{D6276D73-7F77-4A3D-B797-B8AFE7B3DB52}" srcOrd="0" destOrd="0" parTransId="{B3A73AAC-3C5B-404F-9E31-B00D81D29D8E}" sibTransId="{44D07A99-AA7C-4C84-89A4-B23B17B3EB2F}"/>
    <dgm:cxn modelId="{15447574-9C21-406B-ADBD-894E56AF217D}" type="presOf" srcId="{45E6A6F6-62B5-480D-BC6C-1DF0E01A46D3}" destId="{AEA062B5-5D8A-4AE9-896D-085C4AEDB9D9}" srcOrd="0" destOrd="0" presId="urn:microsoft.com/office/officeart/2005/8/layout/hierarchy3"/>
    <dgm:cxn modelId="{2C3DB4BF-1C32-4CF7-AC7F-2086E80F9EED}" type="presOf" srcId="{B3A73AAC-3C5B-404F-9E31-B00D81D29D8E}" destId="{49C6477A-9AE7-43FC-B25C-534BC011DB28}" srcOrd="0" destOrd="0" presId="urn:microsoft.com/office/officeart/2005/8/layout/hierarchy3"/>
    <dgm:cxn modelId="{0407F260-7328-456B-8EF9-835FECAD530B}" srcId="{484A2619-C8EA-4071-BA49-8E0201425396}" destId="{45E6A6F6-62B5-480D-BC6C-1DF0E01A46D3}" srcOrd="1" destOrd="0" parTransId="{E6E80B5B-B803-484A-9DD7-C8B1724EE02F}" sibTransId="{913CF8FD-5838-4685-92C4-9E473B55C132}"/>
    <dgm:cxn modelId="{DE2C9B3C-8D5E-4BBE-9A04-BA2185300D63}" type="presOf" srcId="{96AE7B6D-2741-4A83-905B-E1DD6653EECB}" destId="{551F1CCB-D5B8-45A7-8697-FEB9790D1E6D}" srcOrd="1" destOrd="0" presId="urn:microsoft.com/office/officeart/2005/8/layout/hierarchy3"/>
    <dgm:cxn modelId="{AA39D336-0861-4A95-941A-DD2086AD3B7F}" srcId="{151D7678-F8AE-4FBE-9A08-C45E7EBADFC8}" destId="{484A2619-C8EA-4071-BA49-8E0201425396}" srcOrd="2" destOrd="0" parTransId="{C6F12EC5-18E6-49A4-816F-84DBA74A5C60}" sibTransId="{6B2A4310-F5D7-4200-8F2C-DD9AFAFA35FC}"/>
    <dgm:cxn modelId="{6A29BC50-146F-41A8-9197-C77EEEC0FD10}" type="presOf" srcId="{C6E68210-E37D-4CC8-8CA8-B0D1A3FAA0C1}" destId="{8FF3859E-A93A-4CE3-AA5A-3959EA7F7AB3}" srcOrd="0" destOrd="0" presId="urn:microsoft.com/office/officeart/2005/8/layout/hierarchy3"/>
    <dgm:cxn modelId="{67D4A710-21CB-499D-B6C4-37BFED9C792F}" type="presOf" srcId="{151D7678-F8AE-4FBE-9A08-C45E7EBADFC8}" destId="{1687519F-1E56-4B71-A7EF-1CA3993F0285}" srcOrd="0" destOrd="0" presId="urn:microsoft.com/office/officeart/2005/8/layout/hierarchy3"/>
    <dgm:cxn modelId="{69DAA308-AC0F-44DC-8EBA-DC3725FFB4CF}" srcId="{151D7678-F8AE-4FBE-9A08-C45E7EBADFC8}" destId="{96AE7B6D-2741-4A83-905B-E1DD6653EECB}" srcOrd="0" destOrd="0" parTransId="{1655718E-C129-4EC4-BC52-0B15FBC113C5}" sibTransId="{819DFAF5-AF77-4F8A-9680-6AF3A54DB36D}"/>
    <dgm:cxn modelId="{E8FAE9CB-63EA-4B22-9EAB-4B6F3CE5D8FF}" type="presOf" srcId="{484A2619-C8EA-4071-BA49-8E0201425396}" destId="{66D2AF66-4964-4A1E-A25D-5B71EE6A25EC}" srcOrd="0" destOrd="0" presId="urn:microsoft.com/office/officeart/2005/8/layout/hierarchy3"/>
    <dgm:cxn modelId="{E3016C2F-9522-4485-BAA8-04C90040427C}" type="presOf" srcId="{170A0E33-B523-4541-9A38-9ED563C41013}" destId="{E5C90F76-FDDF-4987-B0E1-18687A070276}" srcOrd="0" destOrd="0" presId="urn:microsoft.com/office/officeart/2005/8/layout/hierarchy3"/>
    <dgm:cxn modelId="{493D2A50-39D0-48D7-BFAA-3710BF838C58}" srcId="{151D7678-F8AE-4FBE-9A08-C45E7EBADFC8}" destId="{0ED48D1B-A292-4BA0-96ED-E60B5536B3D7}" srcOrd="1" destOrd="0" parTransId="{8C25982E-4443-4A4C-B7AD-3F43CEA2354D}" sibTransId="{370FB051-CAA0-477E-8BA8-CC93E0EE4EE9}"/>
    <dgm:cxn modelId="{7858A6AA-BA3F-4927-B332-0405C7BD1EEC}" srcId="{0ED48D1B-A292-4BA0-96ED-E60B5536B3D7}" destId="{A95B68E0-1744-42CC-9796-4014BC02454E}" srcOrd="1" destOrd="0" parTransId="{BA480596-DD6F-4571-8EF8-E2887F654032}" sibTransId="{77616835-2B3F-4604-9AA4-F2714A0721C2}"/>
    <dgm:cxn modelId="{452A8790-9D8E-48E2-A86B-BE790E2914DE}" type="presOf" srcId="{87D112FA-56C7-48D0-AE73-5B1A62A8ACD4}" destId="{781AEA1F-9DF7-4DD2-957D-314EAD36F530}" srcOrd="0" destOrd="0" presId="urn:microsoft.com/office/officeart/2005/8/layout/hierarchy3"/>
    <dgm:cxn modelId="{064497ED-5C08-41DD-85B0-4B3AF44AB26B}" srcId="{0ED48D1B-A292-4BA0-96ED-E60B5536B3D7}" destId="{2A8A5EFE-E1EA-4AE0-B0AC-ED6C46587CCE}" srcOrd="0" destOrd="0" parTransId="{1F8D49DA-F20F-4B14-9FD9-29486C3BC48F}" sibTransId="{400CE87A-1D4A-4A10-8EF1-1D1AE793FC11}"/>
    <dgm:cxn modelId="{C294B3CE-1802-41B0-B394-E8316BE40C23}" type="presParOf" srcId="{1687519F-1E56-4B71-A7EF-1CA3993F0285}" destId="{4842626D-8F42-48B9-BDA8-0DCF9F5D6FFA}" srcOrd="0" destOrd="0" presId="urn:microsoft.com/office/officeart/2005/8/layout/hierarchy3"/>
    <dgm:cxn modelId="{413D3C57-4FC1-49FC-94D5-DA72C6B42ABE}" type="presParOf" srcId="{4842626D-8F42-48B9-BDA8-0DCF9F5D6FFA}" destId="{A34857DD-16E7-4DB6-95EB-D0C2F46EBA21}" srcOrd="0" destOrd="0" presId="urn:microsoft.com/office/officeart/2005/8/layout/hierarchy3"/>
    <dgm:cxn modelId="{5185E2BA-8DD5-4552-8F2E-76E0FDF6D91B}" type="presParOf" srcId="{A34857DD-16E7-4DB6-95EB-D0C2F46EBA21}" destId="{124F5DAA-B342-4BD6-8703-25D490BE922A}" srcOrd="0" destOrd="0" presId="urn:microsoft.com/office/officeart/2005/8/layout/hierarchy3"/>
    <dgm:cxn modelId="{3A23CA7B-AD50-445B-ADC1-EAAF0A47B3FF}" type="presParOf" srcId="{A34857DD-16E7-4DB6-95EB-D0C2F46EBA21}" destId="{551F1CCB-D5B8-45A7-8697-FEB9790D1E6D}" srcOrd="1" destOrd="0" presId="urn:microsoft.com/office/officeart/2005/8/layout/hierarchy3"/>
    <dgm:cxn modelId="{78EEE57D-E309-4AE7-84B0-49247FFC2432}" type="presParOf" srcId="{4842626D-8F42-48B9-BDA8-0DCF9F5D6FFA}" destId="{70708A57-ED6F-404F-BC10-65185B7656E1}" srcOrd="1" destOrd="0" presId="urn:microsoft.com/office/officeart/2005/8/layout/hierarchy3"/>
    <dgm:cxn modelId="{4ADAD8EC-B7E3-4FB0-9A0B-A93321A31585}" type="presParOf" srcId="{70708A57-ED6F-404F-BC10-65185B7656E1}" destId="{83DB0128-26D9-4A0B-9EDF-5CF2BE801B55}" srcOrd="0" destOrd="0" presId="urn:microsoft.com/office/officeart/2005/8/layout/hierarchy3"/>
    <dgm:cxn modelId="{FB3E9FCC-43F5-4A7F-BAAB-F933335E90A1}" type="presParOf" srcId="{70708A57-ED6F-404F-BC10-65185B7656E1}" destId="{B78C190B-DD13-4F3E-9137-E9FDE248B48C}" srcOrd="1" destOrd="0" presId="urn:microsoft.com/office/officeart/2005/8/layout/hierarchy3"/>
    <dgm:cxn modelId="{8010F75C-30E3-4DEF-84D4-82680DF37D72}" type="presParOf" srcId="{70708A57-ED6F-404F-BC10-65185B7656E1}" destId="{CDD83BD1-1D03-4C49-8EDF-5A1CAC4F3A82}" srcOrd="2" destOrd="0" presId="urn:microsoft.com/office/officeart/2005/8/layout/hierarchy3"/>
    <dgm:cxn modelId="{4156322F-F2D2-467A-85EB-2EDEC4A0FCF2}" type="presParOf" srcId="{70708A57-ED6F-404F-BC10-65185B7656E1}" destId="{6F0FFDCA-7166-4326-878D-46E737174DA7}" srcOrd="3" destOrd="0" presId="urn:microsoft.com/office/officeart/2005/8/layout/hierarchy3"/>
    <dgm:cxn modelId="{9FE573A3-2D44-47DD-A7E3-41BC1DD437AC}" type="presParOf" srcId="{70708A57-ED6F-404F-BC10-65185B7656E1}" destId="{8FF3859E-A93A-4CE3-AA5A-3959EA7F7AB3}" srcOrd="4" destOrd="0" presId="urn:microsoft.com/office/officeart/2005/8/layout/hierarchy3"/>
    <dgm:cxn modelId="{D2503FBD-6B87-4EBD-BB23-6A43F12CB0EF}" type="presParOf" srcId="{70708A57-ED6F-404F-BC10-65185B7656E1}" destId="{E5C90F76-FDDF-4987-B0E1-18687A070276}" srcOrd="5" destOrd="0" presId="urn:microsoft.com/office/officeart/2005/8/layout/hierarchy3"/>
    <dgm:cxn modelId="{7F2B91F8-F520-42D3-AE6A-569A627B9B38}" type="presParOf" srcId="{1687519F-1E56-4B71-A7EF-1CA3993F0285}" destId="{2CE65EDD-9656-487E-A351-EA6DE1718CED}" srcOrd="1" destOrd="0" presId="urn:microsoft.com/office/officeart/2005/8/layout/hierarchy3"/>
    <dgm:cxn modelId="{D6B875D5-45AB-419B-8365-6E5F532A01DD}" type="presParOf" srcId="{2CE65EDD-9656-487E-A351-EA6DE1718CED}" destId="{7BA42F07-EC2D-4DAD-91C7-7CFEEFAB9474}" srcOrd="0" destOrd="0" presId="urn:microsoft.com/office/officeart/2005/8/layout/hierarchy3"/>
    <dgm:cxn modelId="{3F1E430F-641A-495B-BD1D-231405140F7F}" type="presParOf" srcId="{7BA42F07-EC2D-4DAD-91C7-7CFEEFAB9474}" destId="{86FB587B-5FA1-4B5C-AEB5-FB1D2C54B895}" srcOrd="0" destOrd="0" presId="urn:microsoft.com/office/officeart/2005/8/layout/hierarchy3"/>
    <dgm:cxn modelId="{F2062024-8A45-4070-B1B3-D0CD348B851F}" type="presParOf" srcId="{7BA42F07-EC2D-4DAD-91C7-7CFEEFAB9474}" destId="{A135A6C4-EC12-4E15-ABD5-FF9067BD71E3}" srcOrd="1" destOrd="0" presId="urn:microsoft.com/office/officeart/2005/8/layout/hierarchy3"/>
    <dgm:cxn modelId="{044DCA2E-D8B9-412A-B7FB-F07303E2AAB4}" type="presParOf" srcId="{2CE65EDD-9656-487E-A351-EA6DE1718CED}" destId="{2BB4F680-BAF3-4FD1-B3C2-300C65DF5846}" srcOrd="1" destOrd="0" presId="urn:microsoft.com/office/officeart/2005/8/layout/hierarchy3"/>
    <dgm:cxn modelId="{83ACA31C-5123-43DA-BC93-0453DE4CF1BC}" type="presParOf" srcId="{2BB4F680-BAF3-4FD1-B3C2-300C65DF5846}" destId="{44E8C0C4-2C47-4513-A773-D0170E7DB5C1}" srcOrd="0" destOrd="0" presId="urn:microsoft.com/office/officeart/2005/8/layout/hierarchy3"/>
    <dgm:cxn modelId="{F5388C11-5B94-4903-8E57-02DB16565227}" type="presParOf" srcId="{2BB4F680-BAF3-4FD1-B3C2-300C65DF5846}" destId="{539B0AD8-9932-48B9-9424-76709BA598CD}" srcOrd="1" destOrd="0" presId="urn:microsoft.com/office/officeart/2005/8/layout/hierarchy3"/>
    <dgm:cxn modelId="{FC945F6A-3014-45D9-B41B-B2CC3892CD2B}" type="presParOf" srcId="{2BB4F680-BAF3-4FD1-B3C2-300C65DF5846}" destId="{A803A2E8-2BCB-4DC7-82D3-207A5C70C8C9}" srcOrd="2" destOrd="0" presId="urn:microsoft.com/office/officeart/2005/8/layout/hierarchy3"/>
    <dgm:cxn modelId="{75ECFDEB-2D9C-46CE-80AF-0DC1191E4AF1}" type="presParOf" srcId="{2BB4F680-BAF3-4FD1-B3C2-300C65DF5846}" destId="{95AAE537-2161-4340-B3B5-8F5D2F4E414E}" srcOrd="3" destOrd="0" presId="urn:microsoft.com/office/officeart/2005/8/layout/hierarchy3"/>
    <dgm:cxn modelId="{9A850CF4-3956-4048-958B-B21706D054CC}" type="presParOf" srcId="{2BB4F680-BAF3-4FD1-B3C2-300C65DF5846}" destId="{781AEA1F-9DF7-4DD2-957D-314EAD36F530}" srcOrd="4" destOrd="0" presId="urn:microsoft.com/office/officeart/2005/8/layout/hierarchy3"/>
    <dgm:cxn modelId="{1B16269C-1E3A-4C0A-ADCD-011B2136B7BA}" type="presParOf" srcId="{2BB4F680-BAF3-4FD1-B3C2-300C65DF5846}" destId="{7D578EBD-92F8-40AF-90A0-878796925F92}" srcOrd="5" destOrd="0" presId="urn:microsoft.com/office/officeart/2005/8/layout/hierarchy3"/>
    <dgm:cxn modelId="{8B7FE27E-6E37-45B3-B93F-71789C50729A}" type="presParOf" srcId="{1687519F-1E56-4B71-A7EF-1CA3993F0285}" destId="{D8B40D69-714A-47EE-9AC2-9A8D3375CF4B}" srcOrd="2" destOrd="0" presId="urn:microsoft.com/office/officeart/2005/8/layout/hierarchy3"/>
    <dgm:cxn modelId="{919C42D0-8129-429C-A5B5-A1E117279FD1}" type="presParOf" srcId="{D8B40D69-714A-47EE-9AC2-9A8D3375CF4B}" destId="{0EEDE02B-DE15-49CC-8956-A640BE28DB6F}" srcOrd="0" destOrd="0" presId="urn:microsoft.com/office/officeart/2005/8/layout/hierarchy3"/>
    <dgm:cxn modelId="{6DFD7B8C-5B11-4653-B7FE-5910A23C7ECC}" type="presParOf" srcId="{0EEDE02B-DE15-49CC-8956-A640BE28DB6F}" destId="{66D2AF66-4964-4A1E-A25D-5B71EE6A25EC}" srcOrd="0" destOrd="0" presId="urn:microsoft.com/office/officeart/2005/8/layout/hierarchy3"/>
    <dgm:cxn modelId="{C37CD743-D921-45FE-B2B3-F91242801E70}" type="presParOf" srcId="{0EEDE02B-DE15-49CC-8956-A640BE28DB6F}" destId="{4AAC2165-DB16-419E-AA21-DB4D31852644}" srcOrd="1" destOrd="0" presId="urn:microsoft.com/office/officeart/2005/8/layout/hierarchy3"/>
    <dgm:cxn modelId="{C8DC80BA-4FCA-482A-920B-529E08196320}" type="presParOf" srcId="{D8B40D69-714A-47EE-9AC2-9A8D3375CF4B}" destId="{300C5744-2620-474D-A994-611A5B36CA43}" srcOrd="1" destOrd="0" presId="urn:microsoft.com/office/officeart/2005/8/layout/hierarchy3"/>
    <dgm:cxn modelId="{FF7B49EF-A195-4408-B57A-6B92A5F6E956}" type="presParOf" srcId="{300C5744-2620-474D-A994-611A5B36CA43}" destId="{49C6477A-9AE7-43FC-B25C-534BC011DB28}" srcOrd="0" destOrd="0" presId="urn:microsoft.com/office/officeart/2005/8/layout/hierarchy3"/>
    <dgm:cxn modelId="{3A93786B-5D33-4969-9C32-536E2DB88E61}" type="presParOf" srcId="{300C5744-2620-474D-A994-611A5B36CA43}" destId="{5000FC46-F75C-4BF4-9C5E-FCC4DF7A3118}" srcOrd="1" destOrd="0" presId="urn:microsoft.com/office/officeart/2005/8/layout/hierarchy3"/>
    <dgm:cxn modelId="{F26A7220-5DFF-4CF5-AC76-35D0B9546AD2}" type="presParOf" srcId="{300C5744-2620-474D-A994-611A5B36CA43}" destId="{442563B2-CA4C-41C9-A786-24B61E5D0F5C}" srcOrd="2" destOrd="0" presId="urn:microsoft.com/office/officeart/2005/8/layout/hierarchy3"/>
    <dgm:cxn modelId="{9190EE78-2202-43C2-B6D8-89D3B13260F2}" type="presParOf" srcId="{300C5744-2620-474D-A994-611A5B36CA43}" destId="{AEA062B5-5D8A-4AE9-896D-085C4AEDB9D9}" srcOrd="3" destOrd="0" presId="urn:microsoft.com/office/officeart/2005/8/layout/hierarchy3"/>
    <dgm:cxn modelId="{31686ECF-6A97-41DE-AFD3-8DFCB947C9C5}" type="presParOf" srcId="{300C5744-2620-474D-A994-611A5B36CA43}" destId="{FE6CEB06-0068-4A7D-9778-5490394BFA92}" srcOrd="4" destOrd="0" presId="urn:microsoft.com/office/officeart/2005/8/layout/hierarchy3"/>
    <dgm:cxn modelId="{CE154E93-AF0F-478B-BF01-0CF3096D8102}" type="presParOf" srcId="{300C5744-2620-474D-A994-611A5B36CA43}" destId="{08BC8BA7-F42D-4ED5-A7E6-78AA6678DE1F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1D7678-F8AE-4FBE-9A08-C45E7EBADFC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AE7B6D-2741-4A83-905B-E1DD6653EECB}">
      <dgm:prSet phldrT="[Текст]"/>
      <dgm:spPr/>
      <dgm:t>
        <a:bodyPr/>
        <a:lstStyle/>
        <a:p>
          <a:r>
            <a:rPr lang="ru-RU" dirty="0" smtClean="0"/>
            <a:t>Найти масштаб</a:t>
          </a:r>
          <a:endParaRPr lang="ru-RU" dirty="0"/>
        </a:p>
      </dgm:t>
    </dgm:pt>
    <dgm:pt modelId="{1655718E-C129-4EC4-BC52-0B15FBC113C5}" type="parTrans" cxnId="{69DAA308-AC0F-44DC-8EBA-DC3725FFB4CF}">
      <dgm:prSet/>
      <dgm:spPr/>
      <dgm:t>
        <a:bodyPr/>
        <a:lstStyle/>
        <a:p>
          <a:endParaRPr lang="ru-RU"/>
        </a:p>
      </dgm:t>
    </dgm:pt>
    <dgm:pt modelId="{819DFAF5-AF77-4F8A-9680-6AF3A54DB36D}" type="sibTrans" cxnId="{69DAA308-AC0F-44DC-8EBA-DC3725FFB4CF}">
      <dgm:prSet/>
      <dgm:spPr/>
      <dgm:t>
        <a:bodyPr/>
        <a:lstStyle/>
        <a:p>
          <a:endParaRPr lang="ru-RU"/>
        </a:p>
      </dgm:t>
    </dgm:pt>
    <dgm:pt modelId="{02F477E4-F0B5-4C27-93F3-720D5E2584A9}">
      <dgm:prSet phldrT="[Текст]"/>
      <dgm:spPr/>
      <dgm:t>
        <a:bodyPr/>
        <a:lstStyle/>
        <a:p>
          <a:r>
            <a:rPr lang="ru-RU" dirty="0" smtClean="0"/>
            <a:t>Реальный размер 60 км = 6000000 см</a:t>
          </a:r>
          <a:endParaRPr lang="ru-RU" dirty="0"/>
        </a:p>
      </dgm:t>
    </dgm:pt>
    <dgm:pt modelId="{4D6B7F7E-4D26-4006-B10B-94E30DB8C5AE}" type="parTrans" cxnId="{9F8FE95C-6170-45C4-8275-AFF3ACF2919A}">
      <dgm:prSet/>
      <dgm:spPr/>
      <dgm:t>
        <a:bodyPr/>
        <a:lstStyle/>
        <a:p>
          <a:endParaRPr lang="ru-RU"/>
        </a:p>
      </dgm:t>
    </dgm:pt>
    <dgm:pt modelId="{F416063F-83F4-4348-920B-6484FAF59DC4}" type="sibTrans" cxnId="{9F8FE95C-6170-45C4-8275-AFF3ACF2919A}">
      <dgm:prSet/>
      <dgm:spPr/>
      <dgm:t>
        <a:bodyPr/>
        <a:lstStyle/>
        <a:p>
          <a:endParaRPr lang="ru-RU"/>
        </a:p>
      </dgm:t>
    </dgm:pt>
    <dgm:pt modelId="{CC24D94A-00B2-47C0-A0A8-80838DC4D404}">
      <dgm:prSet phldrT="[Текст]"/>
      <dgm:spPr/>
      <dgm:t>
        <a:bodyPr/>
        <a:lstStyle/>
        <a:p>
          <a:r>
            <a:rPr lang="ru-RU" dirty="0" smtClean="0"/>
            <a:t>Размер на макете, карте и др.</a:t>
          </a:r>
        </a:p>
        <a:p>
          <a:r>
            <a:rPr lang="ru-RU" dirty="0" smtClean="0"/>
            <a:t>3 см</a:t>
          </a:r>
          <a:endParaRPr lang="ru-RU" dirty="0"/>
        </a:p>
      </dgm:t>
    </dgm:pt>
    <dgm:pt modelId="{5BADC382-6EB6-4369-B35F-E7D05A824569}" type="parTrans" cxnId="{F6A78682-48C7-4CC7-83E5-0A79CE9914F1}">
      <dgm:prSet/>
      <dgm:spPr/>
      <dgm:t>
        <a:bodyPr/>
        <a:lstStyle/>
        <a:p>
          <a:endParaRPr lang="ru-RU"/>
        </a:p>
      </dgm:t>
    </dgm:pt>
    <dgm:pt modelId="{F1F1FAE3-DD53-4D4A-8AA7-CD8626AFB23E}" type="sibTrans" cxnId="{F6A78682-48C7-4CC7-83E5-0A79CE9914F1}">
      <dgm:prSet/>
      <dgm:spPr/>
      <dgm:t>
        <a:bodyPr/>
        <a:lstStyle/>
        <a:p>
          <a:endParaRPr lang="ru-RU"/>
        </a:p>
      </dgm:t>
    </dgm:pt>
    <dgm:pt modelId="{484A2619-C8EA-4071-BA49-8E0201425396}">
      <dgm:prSet phldrT="[Текст]"/>
      <dgm:spPr/>
      <dgm:t>
        <a:bodyPr/>
        <a:lstStyle/>
        <a:p>
          <a:r>
            <a:rPr lang="ru-RU" dirty="0" smtClean="0"/>
            <a:t>Размер на макете, карте и др.</a:t>
          </a:r>
          <a:endParaRPr lang="ru-RU" dirty="0"/>
        </a:p>
      </dgm:t>
    </dgm:pt>
    <dgm:pt modelId="{C6F12EC5-18E6-49A4-816F-84DBA74A5C60}" type="parTrans" cxnId="{AA39D336-0861-4A95-941A-DD2086AD3B7F}">
      <dgm:prSet/>
      <dgm:spPr/>
      <dgm:t>
        <a:bodyPr/>
        <a:lstStyle/>
        <a:p>
          <a:endParaRPr lang="ru-RU"/>
        </a:p>
      </dgm:t>
    </dgm:pt>
    <dgm:pt modelId="{6B2A4310-F5D7-4200-8F2C-DD9AFAFA35FC}" type="sibTrans" cxnId="{AA39D336-0861-4A95-941A-DD2086AD3B7F}">
      <dgm:prSet/>
      <dgm:spPr/>
      <dgm:t>
        <a:bodyPr/>
        <a:lstStyle/>
        <a:p>
          <a:endParaRPr lang="ru-RU"/>
        </a:p>
      </dgm:t>
    </dgm:pt>
    <dgm:pt modelId="{D6276D73-7F77-4A3D-B797-B8AFE7B3DB52}">
      <dgm:prSet phldrT="[Текст]"/>
      <dgm:spPr/>
      <dgm:t>
        <a:bodyPr/>
        <a:lstStyle/>
        <a:p>
          <a:r>
            <a:rPr lang="ru-RU" dirty="0" smtClean="0"/>
            <a:t>Масштаб </a:t>
          </a:r>
        </a:p>
        <a:p>
          <a:r>
            <a:rPr lang="ru-RU" dirty="0" smtClean="0"/>
            <a:t>1:200</a:t>
          </a:r>
          <a:endParaRPr lang="ru-RU" dirty="0"/>
        </a:p>
      </dgm:t>
    </dgm:pt>
    <dgm:pt modelId="{B3A73AAC-3C5B-404F-9E31-B00D81D29D8E}" type="parTrans" cxnId="{D7AC1D86-0F28-45A4-9B2A-F2BE50F816E6}">
      <dgm:prSet/>
      <dgm:spPr/>
      <dgm:t>
        <a:bodyPr/>
        <a:lstStyle/>
        <a:p>
          <a:endParaRPr lang="ru-RU"/>
        </a:p>
      </dgm:t>
    </dgm:pt>
    <dgm:pt modelId="{44D07A99-AA7C-4C84-89A4-B23B17B3EB2F}" type="sibTrans" cxnId="{D7AC1D86-0F28-45A4-9B2A-F2BE50F816E6}">
      <dgm:prSet/>
      <dgm:spPr/>
      <dgm:t>
        <a:bodyPr/>
        <a:lstStyle/>
        <a:p>
          <a:endParaRPr lang="ru-RU"/>
        </a:p>
      </dgm:t>
    </dgm:pt>
    <dgm:pt modelId="{45E6A6F6-62B5-480D-BC6C-1DF0E01A46D3}">
      <dgm:prSet phldrT="[Текст]"/>
      <dgm:spPr/>
      <dgm:t>
        <a:bodyPr/>
        <a:lstStyle/>
        <a:p>
          <a:r>
            <a:rPr lang="ru-RU" dirty="0" smtClean="0"/>
            <a:t>Реальный размер</a:t>
          </a:r>
        </a:p>
        <a:p>
          <a:r>
            <a:rPr lang="ru-RU" dirty="0" smtClean="0"/>
            <a:t>3,5 м=350см</a:t>
          </a:r>
          <a:endParaRPr lang="ru-RU" dirty="0"/>
        </a:p>
      </dgm:t>
    </dgm:pt>
    <dgm:pt modelId="{E6E80B5B-B803-484A-9DD7-C8B1724EE02F}" type="parTrans" cxnId="{0407F260-7328-456B-8EF9-835FECAD530B}">
      <dgm:prSet/>
      <dgm:spPr/>
      <dgm:t>
        <a:bodyPr/>
        <a:lstStyle/>
        <a:p>
          <a:endParaRPr lang="ru-RU"/>
        </a:p>
      </dgm:t>
    </dgm:pt>
    <dgm:pt modelId="{913CF8FD-5838-4685-92C4-9E473B55C132}" type="sibTrans" cxnId="{0407F260-7328-456B-8EF9-835FECAD530B}">
      <dgm:prSet/>
      <dgm:spPr/>
      <dgm:t>
        <a:bodyPr/>
        <a:lstStyle/>
        <a:p>
          <a:endParaRPr lang="ru-RU"/>
        </a:p>
      </dgm:t>
    </dgm:pt>
    <dgm:pt modelId="{0ED48D1B-A292-4BA0-96ED-E60B5536B3D7}">
      <dgm:prSet/>
      <dgm:spPr/>
      <dgm:t>
        <a:bodyPr/>
        <a:lstStyle/>
        <a:p>
          <a:r>
            <a:rPr lang="ru-RU" dirty="0" smtClean="0"/>
            <a:t>Найти реальный размер</a:t>
          </a:r>
          <a:endParaRPr lang="ru-RU" dirty="0"/>
        </a:p>
      </dgm:t>
    </dgm:pt>
    <dgm:pt modelId="{8C25982E-4443-4A4C-B7AD-3F43CEA2354D}" type="parTrans" cxnId="{493D2A50-39D0-48D7-BFAA-3710BF838C58}">
      <dgm:prSet/>
      <dgm:spPr/>
      <dgm:t>
        <a:bodyPr/>
        <a:lstStyle/>
        <a:p>
          <a:endParaRPr lang="ru-RU"/>
        </a:p>
      </dgm:t>
    </dgm:pt>
    <dgm:pt modelId="{370FB051-CAA0-477E-8BA8-CC93E0EE4EE9}" type="sibTrans" cxnId="{493D2A50-39D0-48D7-BFAA-3710BF838C58}">
      <dgm:prSet/>
      <dgm:spPr/>
      <dgm:t>
        <a:bodyPr/>
        <a:lstStyle/>
        <a:p>
          <a:endParaRPr lang="ru-RU"/>
        </a:p>
      </dgm:t>
    </dgm:pt>
    <dgm:pt modelId="{2A8A5EFE-E1EA-4AE0-B0AC-ED6C46587CCE}">
      <dgm:prSet/>
      <dgm:spPr/>
      <dgm:t>
        <a:bodyPr/>
        <a:lstStyle/>
        <a:p>
          <a:r>
            <a:rPr lang="ru-RU" dirty="0" smtClean="0"/>
            <a:t>Масштаб</a:t>
          </a:r>
        </a:p>
        <a:p>
          <a:r>
            <a:rPr lang="ru-RU" dirty="0" smtClean="0"/>
            <a:t> 9:2 </a:t>
          </a:r>
          <a:endParaRPr lang="ru-RU" dirty="0"/>
        </a:p>
      </dgm:t>
    </dgm:pt>
    <dgm:pt modelId="{1F8D49DA-F20F-4B14-9FD9-29486C3BC48F}" type="parTrans" cxnId="{064497ED-5C08-41DD-85B0-4B3AF44AB26B}">
      <dgm:prSet/>
      <dgm:spPr/>
      <dgm:t>
        <a:bodyPr/>
        <a:lstStyle/>
        <a:p>
          <a:endParaRPr lang="ru-RU"/>
        </a:p>
      </dgm:t>
    </dgm:pt>
    <dgm:pt modelId="{400CE87A-1D4A-4A10-8EF1-1D1AE793FC11}" type="sibTrans" cxnId="{064497ED-5C08-41DD-85B0-4B3AF44AB26B}">
      <dgm:prSet/>
      <dgm:spPr/>
      <dgm:t>
        <a:bodyPr/>
        <a:lstStyle/>
        <a:p>
          <a:endParaRPr lang="ru-RU"/>
        </a:p>
      </dgm:t>
    </dgm:pt>
    <dgm:pt modelId="{A95B68E0-1744-42CC-9796-4014BC02454E}">
      <dgm:prSet/>
      <dgm:spPr/>
      <dgm:t>
        <a:bodyPr/>
        <a:lstStyle/>
        <a:p>
          <a:r>
            <a:rPr lang="ru-RU" dirty="0" smtClean="0"/>
            <a:t>Размер на макете, карте и др.</a:t>
          </a:r>
        </a:p>
        <a:p>
          <a:r>
            <a:rPr lang="ru-RU" dirty="0" smtClean="0"/>
            <a:t>18 см</a:t>
          </a:r>
          <a:endParaRPr lang="ru-RU" dirty="0"/>
        </a:p>
      </dgm:t>
    </dgm:pt>
    <dgm:pt modelId="{BA480596-DD6F-4571-8EF8-E2887F654032}" type="parTrans" cxnId="{7858A6AA-BA3F-4927-B332-0405C7BD1EEC}">
      <dgm:prSet/>
      <dgm:spPr/>
      <dgm:t>
        <a:bodyPr/>
        <a:lstStyle/>
        <a:p>
          <a:endParaRPr lang="ru-RU"/>
        </a:p>
      </dgm:t>
    </dgm:pt>
    <dgm:pt modelId="{77616835-2B3F-4604-9AA4-F2714A0721C2}" type="sibTrans" cxnId="{7858A6AA-BA3F-4927-B332-0405C7BD1EEC}">
      <dgm:prSet/>
      <dgm:spPr/>
      <dgm:t>
        <a:bodyPr/>
        <a:lstStyle/>
        <a:p>
          <a:endParaRPr lang="ru-RU"/>
        </a:p>
      </dgm:t>
    </dgm:pt>
    <dgm:pt modelId="{170A0E33-B523-4541-9A38-9ED563C41013}">
      <dgm:prSet/>
      <dgm:spPr/>
      <dgm:t>
        <a:bodyPr/>
        <a:lstStyle/>
        <a:p>
          <a:r>
            <a:rPr lang="ru-RU" dirty="0" smtClean="0"/>
            <a:t>3:6000000, или 1:2000000</a:t>
          </a:r>
          <a:endParaRPr lang="ru-RU" dirty="0"/>
        </a:p>
      </dgm:t>
    </dgm:pt>
    <dgm:pt modelId="{C6E68210-E37D-4CC8-8CA8-B0D1A3FAA0C1}" type="parTrans" cxnId="{6890D48E-DA8D-4B84-9DC3-FE7E57A12FB2}">
      <dgm:prSet/>
      <dgm:spPr/>
      <dgm:t>
        <a:bodyPr/>
        <a:lstStyle/>
        <a:p>
          <a:endParaRPr lang="ru-RU"/>
        </a:p>
      </dgm:t>
    </dgm:pt>
    <dgm:pt modelId="{CB242DB4-9343-4F1F-B7DE-BCAD4EC7A28E}" type="sibTrans" cxnId="{6890D48E-DA8D-4B84-9DC3-FE7E57A12FB2}">
      <dgm:prSet/>
      <dgm:spPr/>
      <dgm:t>
        <a:bodyPr/>
        <a:lstStyle/>
        <a:p>
          <a:endParaRPr lang="ru-RU"/>
        </a:p>
      </dgm:t>
    </dgm:pt>
    <dgm:pt modelId="{0FB03552-A359-4577-89D5-7D2D081D4961}">
      <dgm:prSet/>
      <dgm:spPr/>
      <dgm:t>
        <a:bodyPr/>
        <a:lstStyle/>
        <a:p>
          <a:r>
            <a:rPr lang="ru-RU" dirty="0" smtClean="0"/>
            <a:t>Размер на макете умножить на число, обратное масштабу</a:t>
          </a:r>
        </a:p>
        <a:p>
          <a:r>
            <a:rPr lang="ru-RU" dirty="0" smtClean="0"/>
            <a:t>18*(2/9)=4 см</a:t>
          </a:r>
          <a:endParaRPr lang="ru-RU" dirty="0"/>
        </a:p>
      </dgm:t>
    </dgm:pt>
    <dgm:pt modelId="{87D112FA-56C7-48D0-AE73-5B1A62A8ACD4}" type="parTrans" cxnId="{0588A285-F095-407E-9923-B97C2114A501}">
      <dgm:prSet/>
      <dgm:spPr/>
      <dgm:t>
        <a:bodyPr/>
        <a:lstStyle/>
        <a:p>
          <a:endParaRPr lang="ru-RU"/>
        </a:p>
      </dgm:t>
    </dgm:pt>
    <dgm:pt modelId="{25884741-357E-4D66-A88F-31441ABBC7AE}" type="sibTrans" cxnId="{0588A285-F095-407E-9923-B97C2114A501}">
      <dgm:prSet/>
      <dgm:spPr/>
      <dgm:t>
        <a:bodyPr/>
        <a:lstStyle/>
        <a:p>
          <a:endParaRPr lang="ru-RU"/>
        </a:p>
      </dgm:t>
    </dgm:pt>
    <dgm:pt modelId="{955E0919-C98C-4AD4-8C8A-16EE58044D86}">
      <dgm:prSet/>
      <dgm:spPr/>
      <dgm:t>
        <a:bodyPr/>
        <a:lstStyle/>
        <a:p>
          <a:r>
            <a:rPr lang="ru-RU" dirty="0" smtClean="0"/>
            <a:t>Реальный размер умножить на число, соответствующее масштабу</a:t>
          </a:r>
        </a:p>
        <a:p>
          <a:r>
            <a:rPr lang="ru-RU" dirty="0" smtClean="0"/>
            <a:t>350*(1/200)=1,75см</a:t>
          </a:r>
          <a:endParaRPr lang="ru-RU" dirty="0"/>
        </a:p>
      </dgm:t>
    </dgm:pt>
    <dgm:pt modelId="{162AE7C8-A8EB-4326-9B58-493E1B389A83}" type="parTrans" cxnId="{ED44B18C-1EFF-490C-AED1-7F1AEB889A50}">
      <dgm:prSet/>
      <dgm:spPr/>
      <dgm:t>
        <a:bodyPr/>
        <a:lstStyle/>
        <a:p>
          <a:endParaRPr lang="ru-RU"/>
        </a:p>
      </dgm:t>
    </dgm:pt>
    <dgm:pt modelId="{E55E143A-F758-42C1-910D-6367B4387A82}" type="sibTrans" cxnId="{ED44B18C-1EFF-490C-AED1-7F1AEB889A50}">
      <dgm:prSet/>
      <dgm:spPr/>
      <dgm:t>
        <a:bodyPr/>
        <a:lstStyle/>
        <a:p>
          <a:endParaRPr lang="ru-RU"/>
        </a:p>
      </dgm:t>
    </dgm:pt>
    <dgm:pt modelId="{1687519F-1E56-4B71-A7EF-1CA3993F0285}" type="pres">
      <dgm:prSet presAssocID="{151D7678-F8AE-4FBE-9A08-C45E7EBADF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42626D-8F42-48B9-BDA8-0DCF9F5D6FFA}" type="pres">
      <dgm:prSet presAssocID="{96AE7B6D-2741-4A83-905B-E1DD6653EECB}" presName="root" presStyleCnt="0"/>
      <dgm:spPr/>
      <dgm:t>
        <a:bodyPr/>
        <a:lstStyle/>
        <a:p>
          <a:endParaRPr lang="ru-RU"/>
        </a:p>
      </dgm:t>
    </dgm:pt>
    <dgm:pt modelId="{A34857DD-16E7-4DB6-95EB-D0C2F46EBA21}" type="pres">
      <dgm:prSet presAssocID="{96AE7B6D-2741-4A83-905B-E1DD6653EECB}" presName="rootComposite" presStyleCnt="0"/>
      <dgm:spPr/>
      <dgm:t>
        <a:bodyPr/>
        <a:lstStyle/>
        <a:p>
          <a:endParaRPr lang="ru-RU"/>
        </a:p>
      </dgm:t>
    </dgm:pt>
    <dgm:pt modelId="{124F5DAA-B342-4BD6-8703-25D490BE922A}" type="pres">
      <dgm:prSet presAssocID="{96AE7B6D-2741-4A83-905B-E1DD6653EECB}" presName="rootText" presStyleLbl="node1" presStyleIdx="0" presStyleCnt="3"/>
      <dgm:spPr/>
      <dgm:t>
        <a:bodyPr/>
        <a:lstStyle/>
        <a:p>
          <a:endParaRPr lang="ru-RU"/>
        </a:p>
      </dgm:t>
    </dgm:pt>
    <dgm:pt modelId="{551F1CCB-D5B8-45A7-8697-FEB9790D1E6D}" type="pres">
      <dgm:prSet presAssocID="{96AE7B6D-2741-4A83-905B-E1DD6653EECB}" presName="rootConnector" presStyleLbl="node1" presStyleIdx="0" presStyleCnt="3"/>
      <dgm:spPr/>
      <dgm:t>
        <a:bodyPr/>
        <a:lstStyle/>
        <a:p>
          <a:endParaRPr lang="ru-RU"/>
        </a:p>
      </dgm:t>
    </dgm:pt>
    <dgm:pt modelId="{70708A57-ED6F-404F-BC10-65185B7656E1}" type="pres">
      <dgm:prSet presAssocID="{96AE7B6D-2741-4A83-905B-E1DD6653EECB}" presName="childShape" presStyleCnt="0"/>
      <dgm:spPr/>
      <dgm:t>
        <a:bodyPr/>
        <a:lstStyle/>
        <a:p>
          <a:endParaRPr lang="ru-RU"/>
        </a:p>
      </dgm:t>
    </dgm:pt>
    <dgm:pt modelId="{83DB0128-26D9-4A0B-9EDF-5CF2BE801B55}" type="pres">
      <dgm:prSet presAssocID="{4D6B7F7E-4D26-4006-B10B-94E30DB8C5AE}" presName="Name13" presStyleLbl="parChTrans1D2" presStyleIdx="0" presStyleCnt="9"/>
      <dgm:spPr/>
      <dgm:t>
        <a:bodyPr/>
        <a:lstStyle/>
        <a:p>
          <a:endParaRPr lang="ru-RU"/>
        </a:p>
      </dgm:t>
    </dgm:pt>
    <dgm:pt modelId="{B78C190B-DD13-4F3E-9137-E9FDE248B48C}" type="pres">
      <dgm:prSet presAssocID="{02F477E4-F0B5-4C27-93F3-720D5E2584A9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83BD1-1D03-4C49-8EDF-5A1CAC4F3A82}" type="pres">
      <dgm:prSet presAssocID="{5BADC382-6EB6-4369-B35F-E7D05A824569}" presName="Name13" presStyleLbl="parChTrans1D2" presStyleIdx="1" presStyleCnt="9"/>
      <dgm:spPr/>
      <dgm:t>
        <a:bodyPr/>
        <a:lstStyle/>
        <a:p>
          <a:endParaRPr lang="ru-RU"/>
        </a:p>
      </dgm:t>
    </dgm:pt>
    <dgm:pt modelId="{6F0FFDCA-7166-4326-878D-46E737174DA7}" type="pres">
      <dgm:prSet presAssocID="{CC24D94A-00B2-47C0-A0A8-80838DC4D404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3859E-A93A-4CE3-AA5A-3959EA7F7AB3}" type="pres">
      <dgm:prSet presAssocID="{C6E68210-E37D-4CC8-8CA8-B0D1A3FAA0C1}" presName="Name13" presStyleLbl="parChTrans1D2" presStyleIdx="2" presStyleCnt="9"/>
      <dgm:spPr/>
      <dgm:t>
        <a:bodyPr/>
        <a:lstStyle/>
        <a:p>
          <a:endParaRPr lang="ru-RU"/>
        </a:p>
      </dgm:t>
    </dgm:pt>
    <dgm:pt modelId="{E5C90F76-FDDF-4987-B0E1-18687A070276}" type="pres">
      <dgm:prSet presAssocID="{170A0E33-B523-4541-9A38-9ED563C41013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65EDD-9656-487E-A351-EA6DE1718CED}" type="pres">
      <dgm:prSet presAssocID="{0ED48D1B-A292-4BA0-96ED-E60B5536B3D7}" presName="root" presStyleCnt="0"/>
      <dgm:spPr/>
      <dgm:t>
        <a:bodyPr/>
        <a:lstStyle/>
        <a:p>
          <a:endParaRPr lang="ru-RU"/>
        </a:p>
      </dgm:t>
    </dgm:pt>
    <dgm:pt modelId="{7BA42F07-EC2D-4DAD-91C7-7CFEEFAB9474}" type="pres">
      <dgm:prSet presAssocID="{0ED48D1B-A292-4BA0-96ED-E60B5536B3D7}" presName="rootComposite" presStyleCnt="0"/>
      <dgm:spPr/>
      <dgm:t>
        <a:bodyPr/>
        <a:lstStyle/>
        <a:p>
          <a:endParaRPr lang="ru-RU"/>
        </a:p>
      </dgm:t>
    </dgm:pt>
    <dgm:pt modelId="{86FB587B-5FA1-4B5C-AEB5-FB1D2C54B895}" type="pres">
      <dgm:prSet presAssocID="{0ED48D1B-A292-4BA0-96ED-E60B5536B3D7}" presName="rootText" presStyleLbl="node1" presStyleIdx="1" presStyleCnt="3"/>
      <dgm:spPr/>
      <dgm:t>
        <a:bodyPr/>
        <a:lstStyle/>
        <a:p>
          <a:endParaRPr lang="ru-RU"/>
        </a:p>
      </dgm:t>
    </dgm:pt>
    <dgm:pt modelId="{A135A6C4-EC12-4E15-ABD5-FF9067BD71E3}" type="pres">
      <dgm:prSet presAssocID="{0ED48D1B-A292-4BA0-96ED-E60B5536B3D7}" presName="rootConnector" presStyleLbl="node1" presStyleIdx="1" presStyleCnt="3"/>
      <dgm:spPr/>
      <dgm:t>
        <a:bodyPr/>
        <a:lstStyle/>
        <a:p>
          <a:endParaRPr lang="ru-RU"/>
        </a:p>
      </dgm:t>
    </dgm:pt>
    <dgm:pt modelId="{2BB4F680-BAF3-4FD1-B3C2-300C65DF5846}" type="pres">
      <dgm:prSet presAssocID="{0ED48D1B-A292-4BA0-96ED-E60B5536B3D7}" presName="childShape" presStyleCnt="0"/>
      <dgm:spPr/>
      <dgm:t>
        <a:bodyPr/>
        <a:lstStyle/>
        <a:p>
          <a:endParaRPr lang="ru-RU"/>
        </a:p>
      </dgm:t>
    </dgm:pt>
    <dgm:pt modelId="{44E8C0C4-2C47-4513-A773-D0170E7DB5C1}" type="pres">
      <dgm:prSet presAssocID="{1F8D49DA-F20F-4B14-9FD9-29486C3BC48F}" presName="Name13" presStyleLbl="parChTrans1D2" presStyleIdx="3" presStyleCnt="9"/>
      <dgm:spPr/>
      <dgm:t>
        <a:bodyPr/>
        <a:lstStyle/>
        <a:p>
          <a:endParaRPr lang="ru-RU"/>
        </a:p>
      </dgm:t>
    </dgm:pt>
    <dgm:pt modelId="{539B0AD8-9932-48B9-9424-76709BA598CD}" type="pres">
      <dgm:prSet presAssocID="{2A8A5EFE-E1EA-4AE0-B0AC-ED6C46587CCE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3A2E8-2BCB-4DC7-82D3-207A5C70C8C9}" type="pres">
      <dgm:prSet presAssocID="{BA480596-DD6F-4571-8EF8-E2887F654032}" presName="Name13" presStyleLbl="parChTrans1D2" presStyleIdx="4" presStyleCnt="9"/>
      <dgm:spPr/>
      <dgm:t>
        <a:bodyPr/>
        <a:lstStyle/>
        <a:p>
          <a:endParaRPr lang="ru-RU"/>
        </a:p>
      </dgm:t>
    </dgm:pt>
    <dgm:pt modelId="{95AAE537-2161-4340-B3B5-8F5D2F4E414E}" type="pres">
      <dgm:prSet presAssocID="{A95B68E0-1744-42CC-9796-4014BC02454E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AEA1F-9DF7-4DD2-957D-314EAD36F530}" type="pres">
      <dgm:prSet presAssocID="{87D112FA-56C7-48D0-AE73-5B1A62A8ACD4}" presName="Name13" presStyleLbl="parChTrans1D2" presStyleIdx="5" presStyleCnt="9"/>
      <dgm:spPr/>
      <dgm:t>
        <a:bodyPr/>
        <a:lstStyle/>
        <a:p>
          <a:endParaRPr lang="ru-RU"/>
        </a:p>
      </dgm:t>
    </dgm:pt>
    <dgm:pt modelId="{7D578EBD-92F8-40AF-90A0-878796925F92}" type="pres">
      <dgm:prSet presAssocID="{0FB03552-A359-4577-89D5-7D2D081D4961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40D69-714A-47EE-9AC2-9A8D3375CF4B}" type="pres">
      <dgm:prSet presAssocID="{484A2619-C8EA-4071-BA49-8E0201425396}" presName="root" presStyleCnt="0"/>
      <dgm:spPr/>
      <dgm:t>
        <a:bodyPr/>
        <a:lstStyle/>
        <a:p>
          <a:endParaRPr lang="ru-RU"/>
        </a:p>
      </dgm:t>
    </dgm:pt>
    <dgm:pt modelId="{0EEDE02B-DE15-49CC-8956-A640BE28DB6F}" type="pres">
      <dgm:prSet presAssocID="{484A2619-C8EA-4071-BA49-8E0201425396}" presName="rootComposite" presStyleCnt="0"/>
      <dgm:spPr/>
      <dgm:t>
        <a:bodyPr/>
        <a:lstStyle/>
        <a:p>
          <a:endParaRPr lang="ru-RU"/>
        </a:p>
      </dgm:t>
    </dgm:pt>
    <dgm:pt modelId="{66D2AF66-4964-4A1E-A25D-5B71EE6A25EC}" type="pres">
      <dgm:prSet presAssocID="{484A2619-C8EA-4071-BA49-8E0201425396}" presName="rootText" presStyleLbl="node1" presStyleIdx="2" presStyleCnt="3"/>
      <dgm:spPr/>
      <dgm:t>
        <a:bodyPr/>
        <a:lstStyle/>
        <a:p>
          <a:endParaRPr lang="ru-RU"/>
        </a:p>
      </dgm:t>
    </dgm:pt>
    <dgm:pt modelId="{4AAC2165-DB16-419E-AA21-DB4D31852644}" type="pres">
      <dgm:prSet presAssocID="{484A2619-C8EA-4071-BA49-8E0201425396}" presName="rootConnector" presStyleLbl="node1" presStyleIdx="2" presStyleCnt="3"/>
      <dgm:spPr/>
      <dgm:t>
        <a:bodyPr/>
        <a:lstStyle/>
        <a:p>
          <a:endParaRPr lang="ru-RU"/>
        </a:p>
      </dgm:t>
    </dgm:pt>
    <dgm:pt modelId="{300C5744-2620-474D-A994-611A5B36CA43}" type="pres">
      <dgm:prSet presAssocID="{484A2619-C8EA-4071-BA49-8E0201425396}" presName="childShape" presStyleCnt="0"/>
      <dgm:spPr/>
      <dgm:t>
        <a:bodyPr/>
        <a:lstStyle/>
        <a:p>
          <a:endParaRPr lang="ru-RU"/>
        </a:p>
      </dgm:t>
    </dgm:pt>
    <dgm:pt modelId="{49C6477A-9AE7-43FC-B25C-534BC011DB28}" type="pres">
      <dgm:prSet presAssocID="{B3A73AAC-3C5B-404F-9E31-B00D81D29D8E}" presName="Name13" presStyleLbl="parChTrans1D2" presStyleIdx="6" presStyleCnt="9"/>
      <dgm:spPr/>
      <dgm:t>
        <a:bodyPr/>
        <a:lstStyle/>
        <a:p>
          <a:endParaRPr lang="ru-RU"/>
        </a:p>
      </dgm:t>
    </dgm:pt>
    <dgm:pt modelId="{5000FC46-F75C-4BF4-9C5E-FCC4DF7A3118}" type="pres">
      <dgm:prSet presAssocID="{D6276D73-7F77-4A3D-B797-B8AFE7B3DB52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563B2-CA4C-41C9-A786-24B61E5D0F5C}" type="pres">
      <dgm:prSet presAssocID="{E6E80B5B-B803-484A-9DD7-C8B1724EE02F}" presName="Name13" presStyleLbl="parChTrans1D2" presStyleIdx="7" presStyleCnt="9"/>
      <dgm:spPr/>
      <dgm:t>
        <a:bodyPr/>
        <a:lstStyle/>
        <a:p>
          <a:endParaRPr lang="ru-RU"/>
        </a:p>
      </dgm:t>
    </dgm:pt>
    <dgm:pt modelId="{AEA062B5-5D8A-4AE9-896D-085C4AEDB9D9}" type="pres">
      <dgm:prSet presAssocID="{45E6A6F6-62B5-480D-BC6C-1DF0E01A46D3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CEB06-0068-4A7D-9778-5490394BFA92}" type="pres">
      <dgm:prSet presAssocID="{162AE7C8-A8EB-4326-9B58-493E1B389A83}" presName="Name13" presStyleLbl="parChTrans1D2" presStyleIdx="8" presStyleCnt="9"/>
      <dgm:spPr/>
      <dgm:t>
        <a:bodyPr/>
        <a:lstStyle/>
        <a:p>
          <a:endParaRPr lang="ru-RU"/>
        </a:p>
      </dgm:t>
    </dgm:pt>
    <dgm:pt modelId="{08BC8BA7-F42D-4ED5-A7E6-78AA6678DE1F}" type="pres">
      <dgm:prSet presAssocID="{955E0919-C98C-4AD4-8C8A-16EE58044D86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02386-5915-4933-A5EA-D8D704660945}" type="presOf" srcId="{02F477E4-F0B5-4C27-93F3-720D5E2584A9}" destId="{B78C190B-DD13-4F3E-9137-E9FDE248B48C}" srcOrd="0" destOrd="0" presId="urn:microsoft.com/office/officeart/2005/8/layout/hierarchy3"/>
    <dgm:cxn modelId="{ED44B18C-1EFF-490C-AED1-7F1AEB889A50}" srcId="{484A2619-C8EA-4071-BA49-8E0201425396}" destId="{955E0919-C98C-4AD4-8C8A-16EE58044D86}" srcOrd="2" destOrd="0" parTransId="{162AE7C8-A8EB-4326-9B58-493E1B389A83}" sibTransId="{E55E143A-F758-42C1-910D-6367B4387A82}"/>
    <dgm:cxn modelId="{7FC29517-C5A8-4ECE-967E-86C5C6003F5F}" type="presOf" srcId="{170A0E33-B523-4541-9A38-9ED563C41013}" destId="{E5C90F76-FDDF-4987-B0E1-18687A070276}" srcOrd="0" destOrd="0" presId="urn:microsoft.com/office/officeart/2005/8/layout/hierarchy3"/>
    <dgm:cxn modelId="{D2EE95E8-A9CC-4A5D-9B91-7FA49A314C0D}" type="presOf" srcId="{96AE7B6D-2741-4A83-905B-E1DD6653EECB}" destId="{551F1CCB-D5B8-45A7-8697-FEB9790D1E6D}" srcOrd="1" destOrd="0" presId="urn:microsoft.com/office/officeart/2005/8/layout/hierarchy3"/>
    <dgm:cxn modelId="{19117361-81E8-42A7-A19D-D5A3AADAD915}" type="presOf" srcId="{E6E80B5B-B803-484A-9DD7-C8B1724EE02F}" destId="{442563B2-CA4C-41C9-A786-24B61E5D0F5C}" srcOrd="0" destOrd="0" presId="urn:microsoft.com/office/officeart/2005/8/layout/hierarchy3"/>
    <dgm:cxn modelId="{62C10B99-118C-47DC-AB5C-D9CB4DF885A1}" type="presOf" srcId="{484A2619-C8EA-4071-BA49-8E0201425396}" destId="{66D2AF66-4964-4A1E-A25D-5B71EE6A25EC}" srcOrd="0" destOrd="0" presId="urn:microsoft.com/office/officeart/2005/8/layout/hierarchy3"/>
    <dgm:cxn modelId="{58ECFB01-9628-4F8E-9249-BD39B19EBAF2}" type="presOf" srcId="{0FB03552-A359-4577-89D5-7D2D081D4961}" destId="{7D578EBD-92F8-40AF-90A0-878796925F92}" srcOrd="0" destOrd="0" presId="urn:microsoft.com/office/officeart/2005/8/layout/hierarchy3"/>
    <dgm:cxn modelId="{0588A285-F095-407E-9923-B97C2114A501}" srcId="{0ED48D1B-A292-4BA0-96ED-E60B5536B3D7}" destId="{0FB03552-A359-4577-89D5-7D2D081D4961}" srcOrd="2" destOrd="0" parTransId="{87D112FA-56C7-48D0-AE73-5B1A62A8ACD4}" sibTransId="{25884741-357E-4D66-A88F-31441ABBC7AE}"/>
    <dgm:cxn modelId="{1BA70B13-0C3E-425A-B1BD-957A01264DC5}" type="presOf" srcId="{CC24D94A-00B2-47C0-A0A8-80838DC4D404}" destId="{6F0FFDCA-7166-4326-878D-46E737174DA7}" srcOrd="0" destOrd="0" presId="urn:microsoft.com/office/officeart/2005/8/layout/hierarchy3"/>
    <dgm:cxn modelId="{079C691F-D9E5-4DAD-8E74-CC82C843DBC0}" type="presOf" srcId="{162AE7C8-A8EB-4326-9B58-493E1B389A83}" destId="{FE6CEB06-0068-4A7D-9778-5490394BFA92}" srcOrd="0" destOrd="0" presId="urn:microsoft.com/office/officeart/2005/8/layout/hierarchy3"/>
    <dgm:cxn modelId="{9E8CC15A-DD19-43EC-AEA3-99500EC75CF0}" type="presOf" srcId="{A95B68E0-1744-42CC-9796-4014BC02454E}" destId="{95AAE537-2161-4340-B3B5-8F5D2F4E414E}" srcOrd="0" destOrd="0" presId="urn:microsoft.com/office/officeart/2005/8/layout/hierarchy3"/>
    <dgm:cxn modelId="{BB36D928-841F-4CD9-8E3B-EEF6961031A2}" type="presOf" srcId="{151D7678-F8AE-4FBE-9A08-C45E7EBADFC8}" destId="{1687519F-1E56-4B71-A7EF-1CA3993F0285}" srcOrd="0" destOrd="0" presId="urn:microsoft.com/office/officeart/2005/8/layout/hierarchy3"/>
    <dgm:cxn modelId="{6322208E-26C9-47BB-90BE-69E6B06AE4AA}" type="presOf" srcId="{B3A73AAC-3C5B-404F-9E31-B00D81D29D8E}" destId="{49C6477A-9AE7-43FC-B25C-534BC011DB28}" srcOrd="0" destOrd="0" presId="urn:microsoft.com/office/officeart/2005/8/layout/hierarchy3"/>
    <dgm:cxn modelId="{A2D6C225-DE7D-478E-AEF8-8B9E24950A8C}" type="presOf" srcId="{96AE7B6D-2741-4A83-905B-E1DD6653EECB}" destId="{124F5DAA-B342-4BD6-8703-25D490BE922A}" srcOrd="0" destOrd="0" presId="urn:microsoft.com/office/officeart/2005/8/layout/hierarchy3"/>
    <dgm:cxn modelId="{2BEF8141-25C5-49F4-B3FB-CF8E1779F16D}" type="presOf" srcId="{BA480596-DD6F-4571-8EF8-E2887F654032}" destId="{A803A2E8-2BCB-4DC7-82D3-207A5C70C8C9}" srcOrd="0" destOrd="0" presId="urn:microsoft.com/office/officeart/2005/8/layout/hierarchy3"/>
    <dgm:cxn modelId="{6890D48E-DA8D-4B84-9DC3-FE7E57A12FB2}" srcId="{96AE7B6D-2741-4A83-905B-E1DD6653EECB}" destId="{170A0E33-B523-4541-9A38-9ED563C41013}" srcOrd="2" destOrd="0" parTransId="{C6E68210-E37D-4CC8-8CA8-B0D1A3FAA0C1}" sibTransId="{CB242DB4-9343-4F1F-B7DE-BCAD4EC7A28E}"/>
    <dgm:cxn modelId="{531E0278-3848-4BF0-B293-B5145359B201}" type="presOf" srcId="{C6E68210-E37D-4CC8-8CA8-B0D1A3FAA0C1}" destId="{8FF3859E-A93A-4CE3-AA5A-3959EA7F7AB3}" srcOrd="0" destOrd="0" presId="urn:microsoft.com/office/officeart/2005/8/layout/hierarchy3"/>
    <dgm:cxn modelId="{F6A78682-48C7-4CC7-83E5-0A79CE9914F1}" srcId="{96AE7B6D-2741-4A83-905B-E1DD6653EECB}" destId="{CC24D94A-00B2-47C0-A0A8-80838DC4D404}" srcOrd="1" destOrd="0" parTransId="{5BADC382-6EB6-4369-B35F-E7D05A824569}" sibTransId="{F1F1FAE3-DD53-4D4A-8AA7-CD8626AFB23E}"/>
    <dgm:cxn modelId="{8CF0038E-14C1-4AF0-A960-61C58A96BC03}" type="presOf" srcId="{0ED48D1B-A292-4BA0-96ED-E60B5536B3D7}" destId="{86FB587B-5FA1-4B5C-AEB5-FB1D2C54B895}" srcOrd="0" destOrd="0" presId="urn:microsoft.com/office/officeart/2005/8/layout/hierarchy3"/>
    <dgm:cxn modelId="{ABA1F242-BCD9-45E5-80FF-4B1E2BDB054C}" type="presOf" srcId="{45E6A6F6-62B5-480D-BC6C-1DF0E01A46D3}" destId="{AEA062B5-5D8A-4AE9-896D-085C4AEDB9D9}" srcOrd="0" destOrd="0" presId="urn:microsoft.com/office/officeart/2005/8/layout/hierarchy3"/>
    <dgm:cxn modelId="{9F8FE95C-6170-45C4-8275-AFF3ACF2919A}" srcId="{96AE7B6D-2741-4A83-905B-E1DD6653EECB}" destId="{02F477E4-F0B5-4C27-93F3-720D5E2584A9}" srcOrd="0" destOrd="0" parTransId="{4D6B7F7E-4D26-4006-B10B-94E30DB8C5AE}" sibTransId="{F416063F-83F4-4348-920B-6484FAF59DC4}"/>
    <dgm:cxn modelId="{055C2B84-566E-4075-8761-192C3E42B3DA}" type="presOf" srcId="{5BADC382-6EB6-4369-B35F-E7D05A824569}" destId="{CDD83BD1-1D03-4C49-8EDF-5A1CAC4F3A82}" srcOrd="0" destOrd="0" presId="urn:microsoft.com/office/officeart/2005/8/layout/hierarchy3"/>
    <dgm:cxn modelId="{BC42D4B3-DA19-4344-9B89-CE0DB8A42129}" type="presOf" srcId="{955E0919-C98C-4AD4-8C8A-16EE58044D86}" destId="{08BC8BA7-F42D-4ED5-A7E6-78AA6678DE1F}" srcOrd="0" destOrd="0" presId="urn:microsoft.com/office/officeart/2005/8/layout/hierarchy3"/>
    <dgm:cxn modelId="{D7AC1D86-0F28-45A4-9B2A-F2BE50F816E6}" srcId="{484A2619-C8EA-4071-BA49-8E0201425396}" destId="{D6276D73-7F77-4A3D-B797-B8AFE7B3DB52}" srcOrd="0" destOrd="0" parTransId="{B3A73AAC-3C5B-404F-9E31-B00D81D29D8E}" sibTransId="{44D07A99-AA7C-4C84-89A4-B23B17B3EB2F}"/>
    <dgm:cxn modelId="{F0E963CE-22AC-4F8A-8DF1-5D457BA083C2}" type="presOf" srcId="{1F8D49DA-F20F-4B14-9FD9-29486C3BC48F}" destId="{44E8C0C4-2C47-4513-A773-D0170E7DB5C1}" srcOrd="0" destOrd="0" presId="urn:microsoft.com/office/officeart/2005/8/layout/hierarchy3"/>
    <dgm:cxn modelId="{3687891C-4F72-4551-8ADE-A5DD84BFA0F5}" type="presOf" srcId="{484A2619-C8EA-4071-BA49-8E0201425396}" destId="{4AAC2165-DB16-419E-AA21-DB4D31852644}" srcOrd="1" destOrd="0" presId="urn:microsoft.com/office/officeart/2005/8/layout/hierarchy3"/>
    <dgm:cxn modelId="{0407F260-7328-456B-8EF9-835FECAD530B}" srcId="{484A2619-C8EA-4071-BA49-8E0201425396}" destId="{45E6A6F6-62B5-480D-BC6C-1DF0E01A46D3}" srcOrd="1" destOrd="0" parTransId="{E6E80B5B-B803-484A-9DD7-C8B1724EE02F}" sibTransId="{913CF8FD-5838-4685-92C4-9E473B55C132}"/>
    <dgm:cxn modelId="{AA39D336-0861-4A95-941A-DD2086AD3B7F}" srcId="{151D7678-F8AE-4FBE-9A08-C45E7EBADFC8}" destId="{484A2619-C8EA-4071-BA49-8E0201425396}" srcOrd="2" destOrd="0" parTransId="{C6F12EC5-18E6-49A4-816F-84DBA74A5C60}" sibTransId="{6B2A4310-F5D7-4200-8F2C-DD9AFAFA35FC}"/>
    <dgm:cxn modelId="{F1587A53-16AE-4133-84B3-107B9B92EA79}" type="presOf" srcId="{4D6B7F7E-4D26-4006-B10B-94E30DB8C5AE}" destId="{83DB0128-26D9-4A0B-9EDF-5CF2BE801B55}" srcOrd="0" destOrd="0" presId="urn:microsoft.com/office/officeart/2005/8/layout/hierarchy3"/>
    <dgm:cxn modelId="{F90DE615-F82D-47B0-83F3-67516965F0E4}" type="presOf" srcId="{2A8A5EFE-E1EA-4AE0-B0AC-ED6C46587CCE}" destId="{539B0AD8-9932-48B9-9424-76709BA598CD}" srcOrd="0" destOrd="0" presId="urn:microsoft.com/office/officeart/2005/8/layout/hierarchy3"/>
    <dgm:cxn modelId="{69DAA308-AC0F-44DC-8EBA-DC3725FFB4CF}" srcId="{151D7678-F8AE-4FBE-9A08-C45E7EBADFC8}" destId="{96AE7B6D-2741-4A83-905B-E1DD6653EECB}" srcOrd="0" destOrd="0" parTransId="{1655718E-C129-4EC4-BC52-0B15FBC113C5}" sibTransId="{819DFAF5-AF77-4F8A-9680-6AF3A54DB36D}"/>
    <dgm:cxn modelId="{81EF4F7E-6D34-44D2-85B4-9BB57B31F1E9}" type="presOf" srcId="{87D112FA-56C7-48D0-AE73-5B1A62A8ACD4}" destId="{781AEA1F-9DF7-4DD2-957D-314EAD36F530}" srcOrd="0" destOrd="0" presId="urn:microsoft.com/office/officeart/2005/8/layout/hierarchy3"/>
    <dgm:cxn modelId="{223695B9-70E9-4ACC-9E70-9980866C1157}" type="presOf" srcId="{D6276D73-7F77-4A3D-B797-B8AFE7B3DB52}" destId="{5000FC46-F75C-4BF4-9C5E-FCC4DF7A3118}" srcOrd="0" destOrd="0" presId="urn:microsoft.com/office/officeart/2005/8/layout/hierarchy3"/>
    <dgm:cxn modelId="{493D2A50-39D0-48D7-BFAA-3710BF838C58}" srcId="{151D7678-F8AE-4FBE-9A08-C45E7EBADFC8}" destId="{0ED48D1B-A292-4BA0-96ED-E60B5536B3D7}" srcOrd="1" destOrd="0" parTransId="{8C25982E-4443-4A4C-B7AD-3F43CEA2354D}" sibTransId="{370FB051-CAA0-477E-8BA8-CC93E0EE4EE9}"/>
    <dgm:cxn modelId="{7858A6AA-BA3F-4927-B332-0405C7BD1EEC}" srcId="{0ED48D1B-A292-4BA0-96ED-E60B5536B3D7}" destId="{A95B68E0-1744-42CC-9796-4014BC02454E}" srcOrd="1" destOrd="0" parTransId="{BA480596-DD6F-4571-8EF8-E2887F654032}" sibTransId="{77616835-2B3F-4604-9AA4-F2714A0721C2}"/>
    <dgm:cxn modelId="{C24D6F3D-996D-47D0-8777-7438F4E3F33A}" type="presOf" srcId="{0ED48D1B-A292-4BA0-96ED-E60B5536B3D7}" destId="{A135A6C4-EC12-4E15-ABD5-FF9067BD71E3}" srcOrd="1" destOrd="0" presId="urn:microsoft.com/office/officeart/2005/8/layout/hierarchy3"/>
    <dgm:cxn modelId="{064497ED-5C08-41DD-85B0-4B3AF44AB26B}" srcId="{0ED48D1B-A292-4BA0-96ED-E60B5536B3D7}" destId="{2A8A5EFE-E1EA-4AE0-B0AC-ED6C46587CCE}" srcOrd="0" destOrd="0" parTransId="{1F8D49DA-F20F-4B14-9FD9-29486C3BC48F}" sibTransId="{400CE87A-1D4A-4A10-8EF1-1D1AE793FC11}"/>
    <dgm:cxn modelId="{7CE747AD-ECF0-46F0-873F-DB09352D6E65}" type="presParOf" srcId="{1687519F-1E56-4B71-A7EF-1CA3993F0285}" destId="{4842626D-8F42-48B9-BDA8-0DCF9F5D6FFA}" srcOrd="0" destOrd="0" presId="urn:microsoft.com/office/officeart/2005/8/layout/hierarchy3"/>
    <dgm:cxn modelId="{CB0C4A91-FFF0-4ECC-B9FF-8F87ACC97CF5}" type="presParOf" srcId="{4842626D-8F42-48B9-BDA8-0DCF9F5D6FFA}" destId="{A34857DD-16E7-4DB6-95EB-D0C2F46EBA21}" srcOrd="0" destOrd="0" presId="urn:microsoft.com/office/officeart/2005/8/layout/hierarchy3"/>
    <dgm:cxn modelId="{D33A935B-1759-4635-8BE2-DC266A97DBD3}" type="presParOf" srcId="{A34857DD-16E7-4DB6-95EB-D0C2F46EBA21}" destId="{124F5DAA-B342-4BD6-8703-25D490BE922A}" srcOrd="0" destOrd="0" presId="urn:microsoft.com/office/officeart/2005/8/layout/hierarchy3"/>
    <dgm:cxn modelId="{708F9C99-33D2-4672-B172-4EB6DFF14D15}" type="presParOf" srcId="{A34857DD-16E7-4DB6-95EB-D0C2F46EBA21}" destId="{551F1CCB-D5B8-45A7-8697-FEB9790D1E6D}" srcOrd="1" destOrd="0" presId="urn:microsoft.com/office/officeart/2005/8/layout/hierarchy3"/>
    <dgm:cxn modelId="{9F4EFCD2-A968-4811-AFC4-D7ED954C1500}" type="presParOf" srcId="{4842626D-8F42-48B9-BDA8-0DCF9F5D6FFA}" destId="{70708A57-ED6F-404F-BC10-65185B7656E1}" srcOrd="1" destOrd="0" presId="urn:microsoft.com/office/officeart/2005/8/layout/hierarchy3"/>
    <dgm:cxn modelId="{7F3D1EFD-D2C1-4D5D-B588-0CB30FA1C453}" type="presParOf" srcId="{70708A57-ED6F-404F-BC10-65185B7656E1}" destId="{83DB0128-26D9-4A0B-9EDF-5CF2BE801B55}" srcOrd="0" destOrd="0" presId="urn:microsoft.com/office/officeart/2005/8/layout/hierarchy3"/>
    <dgm:cxn modelId="{465A30D5-B366-46FA-BC1D-3CB0D4339182}" type="presParOf" srcId="{70708A57-ED6F-404F-BC10-65185B7656E1}" destId="{B78C190B-DD13-4F3E-9137-E9FDE248B48C}" srcOrd="1" destOrd="0" presId="urn:microsoft.com/office/officeart/2005/8/layout/hierarchy3"/>
    <dgm:cxn modelId="{B6A8EC0D-8FBE-4DB2-B1B0-26927CEB4DFD}" type="presParOf" srcId="{70708A57-ED6F-404F-BC10-65185B7656E1}" destId="{CDD83BD1-1D03-4C49-8EDF-5A1CAC4F3A82}" srcOrd="2" destOrd="0" presId="urn:microsoft.com/office/officeart/2005/8/layout/hierarchy3"/>
    <dgm:cxn modelId="{7C20D83A-484E-4ADB-AD53-3B9522DCC675}" type="presParOf" srcId="{70708A57-ED6F-404F-BC10-65185B7656E1}" destId="{6F0FFDCA-7166-4326-878D-46E737174DA7}" srcOrd="3" destOrd="0" presId="urn:microsoft.com/office/officeart/2005/8/layout/hierarchy3"/>
    <dgm:cxn modelId="{696C3BBA-BB69-4B46-B6A6-1E32084CCB84}" type="presParOf" srcId="{70708A57-ED6F-404F-BC10-65185B7656E1}" destId="{8FF3859E-A93A-4CE3-AA5A-3959EA7F7AB3}" srcOrd="4" destOrd="0" presId="urn:microsoft.com/office/officeart/2005/8/layout/hierarchy3"/>
    <dgm:cxn modelId="{066A4B42-C62C-4210-9A87-913386B14474}" type="presParOf" srcId="{70708A57-ED6F-404F-BC10-65185B7656E1}" destId="{E5C90F76-FDDF-4987-B0E1-18687A070276}" srcOrd="5" destOrd="0" presId="urn:microsoft.com/office/officeart/2005/8/layout/hierarchy3"/>
    <dgm:cxn modelId="{CAC176B0-8AA0-4ECC-ABEA-223F1FA08005}" type="presParOf" srcId="{1687519F-1E56-4B71-A7EF-1CA3993F0285}" destId="{2CE65EDD-9656-487E-A351-EA6DE1718CED}" srcOrd="1" destOrd="0" presId="urn:microsoft.com/office/officeart/2005/8/layout/hierarchy3"/>
    <dgm:cxn modelId="{B5B46717-E289-49F9-84CB-895548276F76}" type="presParOf" srcId="{2CE65EDD-9656-487E-A351-EA6DE1718CED}" destId="{7BA42F07-EC2D-4DAD-91C7-7CFEEFAB9474}" srcOrd="0" destOrd="0" presId="urn:microsoft.com/office/officeart/2005/8/layout/hierarchy3"/>
    <dgm:cxn modelId="{C1561503-0B8C-401A-B466-716676647D03}" type="presParOf" srcId="{7BA42F07-EC2D-4DAD-91C7-7CFEEFAB9474}" destId="{86FB587B-5FA1-4B5C-AEB5-FB1D2C54B895}" srcOrd="0" destOrd="0" presId="urn:microsoft.com/office/officeart/2005/8/layout/hierarchy3"/>
    <dgm:cxn modelId="{F4289ED3-25CC-407E-9558-4632E33AC4EC}" type="presParOf" srcId="{7BA42F07-EC2D-4DAD-91C7-7CFEEFAB9474}" destId="{A135A6C4-EC12-4E15-ABD5-FF9067BD71E3}" srcOrd="1" destOrd="0" presId="urn:microsoft.com/office/officeart/2005/8/layout/hierarchy3"/>
    <dgm:cxn modelId="{16013C8A-5181-49F4-B39A-ABEFCA760FE4}" type="presParOf" srcId="{2CE65EDD-9656-487E-A351-EA6DE1718CED}" destId="{2BB4F680-BAF3-4FD1-B3C2-300C65DF5846}" srcOrd="1" destOrd="0" presId="urn:microsoft.com/office/officeart/2005/8/layout/hierarchy3"/>
    <dgm:cxn modelId="{3609E051-345D-4CEC-93C0-CF32A50DDBD3}" type="presParOf" srcId="{2BB4F680-BAF3-4FD1-B3C2-300C65DF5846}" destId="{44E8C0C4-2C47-4513-A773-D0170E7DB5C1}" srcOrd="0" destOrd="0" presId="urn:microsoft.com/office/officeart/2005/8/layout/hierarchy3"/>
    <dgm:cxn modelId="{DE2DB02F-E6C1-45C1-A6DE-2A1C1AC55FFB}" type="presParOf" srcId="{2BB4F680-BAF3-4FD1-B3C2-300C65DF5846}" destId="{539B0AD8-9932-48B9-9424-76709BA598CD}" srcOrd="1" destOrd="0" presId="urn:microsoft.com/office/officeart/2005/8/layout/hierarchy3"/>
    <dgm:cxn modelId="{2B789FEE-B487-4D4C-BCCF-7D65F59AA986}" type="presParOf" srcId="{2BB4F680-BAF3-4FD1-B3C2-300C65DF5846}" destId="{A803A2E8-2BCB-4DC7-82D3-207A5C70C8C9}" srcOrd="2" destOrd="0" presId="urn:microsoft.com/office/officeart/2005/8/layout/hierarchy3"/>
    <dgm:cxn modelId="{6E991D8C-BB95-4808-BB68-C9442BB139BD}" type="presParOf" srcId="{2BB4F680-BAF3-4FD1-B3C2-300C65DF5846}" destId="{95AAE537-2161-4340-B3B5-8F5D2F4E414E}" srcOrd="3" destOrd="0" presId="urn:microsoft.com/office/officeart/2005/8/layout/hierarchy3"/>
    <dgm:cxn modelId="{91305A6F-4BC1-4554-8525-B760F5E23841}" type="presParOf" srcId="{2BB4F680-BAF3-4FD1-B3C2-300C65DF5846}" destId="{781AEA1F-9DF7-4DD2-957D-314EAD36F530}" srcOrd="4" destOrd="0" presId="urn:microsoft.com/office/officeart/2005/8/layout/hierarchy3"/>
    <dgm:cxn modelId="{3AF20004-026C-406E-B66B-C62F8A7CCA1B}" type="presParOf" srcId="{2BB4F680-BAF3-4FD1-B3C2-300C65DF5846}" destId="{7D578EBD-92F8-40AF-90A0-878796925F92}" srcOrd="5" destOrd="0" presId="urn:microsoft.com/office/officeart/2005/8/layout/hierarchy3"/>
    <dgm:cxn modelId="{7446AFE0-6AA8-4440-8DC0-0E752F799DE5}" type="presParOf" srcId="{1687519F-1E56-4B71-A7EF-1CA3993F0285}" destId="{D8B40D69-714A-47EE-9AC2-9A8D3375CF4B}" srcOrd="2" destOrd="0" presId="urn:microsoft.com/office/officeart/2005/8/layout/hierarchy3"/>
    <dgm:cxn modelId="{F6A2E3AA-E9D0-4D6B-82CE-94F9FA663970}" type="presParOf" srcId="{D8B40D69-714A-47EE-9AC2-9A8D3375CF4B}" destId="{0EEDE02B-DE15-49CC-8956-A640BE28DB6F}" srcOrd="0" destOrd="0" presId="urn:microsoft.com/office/officeart/2005/8/layout/hierarchy3"/>
    <dgm:cxn modelId="{B820BEDE-2CF4-4B7B-8A59-689A32F77913}" type="presParOf" srcId="{0EEDE02B-DE15-49CC-8956-A640BE28DB6F}" destId="{66D2AF66-4964-4A1E-A25D-5B71EE6A25EC}" srcOrd="0" destOrd="0" presId="urn:microsoft.com/office/officeart/2005/8/layout/hierarchy3"/>
    <dgm:cxn modelId="{297B7FED-DC2F-4C5A-89FA-8F26B93D94D8}" type="presParOf" srcId="{0EEDE02B-DE15-49CC-8956-A640BE28DB6F}" destId="{4AAC2165-DB16-419E-AA21-DB4D31852644}" srcOrd="1" destOrd="0" presId="urn:microsoft.com/office/officeart/2005/8/layout/hierarchy3"/>
    <dgm:cxn modelId="{CD55E52B-AB9B-4876-9A23-9356C9C2A58C}" type="presParOf" srcId="{D8B40D69-714A-47EE-9AC2-9A8D3375CF4B}" destId="{300C5744-2620-474D-A994-611A5B36CA43}" srcOrd="1" destOrd="0" presId="urn:microsoft.com/office/officeart/2005/8/layout/hierarchy3"/>
    <dgm:cxn modelId="{939AB16B-4EE3-4DA4-BDDE-C3411F039D3C}" type="presParOf" srcId="{300C5744-2620-474D-A994-611A5B36CA43}" destId="{49C6477A-9AE7-43FC-B25C-534BC011DB28}" srcOrd="0" destOrd="0" presId="urn:microsoft.com/office/officeart/2005/8/layout/hierarchy3"/>
    <dgm:cxn modelId="{56F3A394-EFFD-4C02-B790-60FDEDF12C01}" type="presParOf" srcId="{300C5744-2620-474D-A994-611A5B36CA43}" destId="{5000FC46-F75C-4BF4-9C5E-FCC4DF7A3118}" srcOrd="1" destOrd="0" presId="urn:microsoft.com/office/officeart/2005/8/layout/hierarchy3"/>
    <dgm:cxn modelId="{BD8AC14B-824F-4F02-97DC-16FA5E1715FF}" type="presParOf" srcId="{300C5744-2620-474D-A994-611A5B36CA43}" destId="{442563B2-CA4C-41C9-A786-24B61E5D0F5C}" srcOrd="2" destOrd="0" presId="urn:microsoft.com/office/officeart/2005/8/layout/hierarchy3"/>
    <dgm:cxn modelId="{C39CBC2E-F6E5-4CDB-93D0-59101E4702D3}" type="presParOf" srcId="{300C5744-2620-474D-A994-611A5B36CA43}" destId="{AEA062B5-5D8A-4AE9-896D-085C4AEDB9D9}" srcOrd="3" destOrd="0" presId="urn:microsoft.com/office/officeart/2005/8/layout/hierarchy3"/>
    <dgm:cxn modelId="{8B4C876B-A249-44A0-A722-226AFA85F319}" type="presParOf" srcId="{300C5744-2620-474D-A994-611A5B36CA43}" destId="{FE6CEB06-0068-4A7D-9778-5490394BFA92}" srcOrd="4" destOrd="0" presId="urn:microsoft.com/office/officeart/2005/8/layout/hierarchy3"/>
    <dgm:cxn modelId="{A57647AE-48BB-4655-9B06-E7C5BF4BC9BE}" type="presParOf" srcId="{300C5744-2620-474D-A994-611A5B36CA43}" destId="{08BC8BA7-F42D-4ED5-A7E6-78AA6678DE1F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8494F-A1C8-485F-B910-5F3523656525}">
      <dsp:nvSpPr>
        <dsp:cNvPr id="0" name=""/>
        <dsp:cNvSpPr/>
      </dsp:nvSpPr>
      <dsp:spPr>
        <a:xfrm>
          <a:off x="4878678" y="1505269"/>
          <a:ext cx="1448084" cy="689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40"/>
              </a:lnTo>
              <a:lnTo>
                <a:pt x="1448084" y="469640"/>
              </a:lnTo>
              <a:lnTo>
                <a:pt x="1448084" y="6891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E7F64-F280-474E-8040-330467564C14}">
      <dsp:nvSpPr>
        <dsp:cNvPr id="0" name=""/>
        <dsp:cNvSpPr/>
      </dsp:nvSpPr>
      <dsp:spPr>
        <a:xfrm>
          <a:off x="3430593" y="3699117"/>
          <a:ext cx="1448084" cy="689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40"/>
              </a:lnTo>
              <a:lnTo>
                <a:pt x="1448084" y="469640"/>
              </a:lnTo>
              <a:lnTo>
                <a:pt x="1448084" y="6891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F4ABD-EE48-4114-9E21-0419F72977DD}">
      <dsp:nvSpPr>
        <dsp:cNvPr id="0" name=""/>
        <dsp:cNvSpPr/>
      </dsp:nvSpPr>
      <dsp:spPr>
        <a:xfrm>
          <a:off x="1982509" y="3699117"/>
          <a:ext cx="1448084" cy="689156"/>
        </a:xfrm>
        <a:custGeom>
          <a:avLst/>
          <a:gdLst/>
          <a:ahLst/>
          <a:cxnLst/>
          <a:rect l="0" t="0" r="0" b="0"/>
          <a:pathLst>
            <a:path>
              <a:moveTo>
                <a:pt x="1448084" y="0"/>
              </a:moveTo>
              <a:lnTo>
                <a:pt x="1448084" y="469640"/>
              </a:lnTo>
              <a:lnTo>
                <a:pt x="0" y="469640"/>
              </a:lnTo>
              <a:lnTo>
                <a:pt x="0" y="6891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954DE-493D-44E9-B0B0-B9925F2FEEB1}">
      <dsp:nvSpPr>
        <dsp:cNvPr id="0" name=""/>
        <dsp:cNvSpPr/>
      </dsp:nvSpPr>
      <dsp:spPr>
        <a:xfrm>
          <a:off x="3430593" y="1505269"/>
          <a:ext cx="1448084" cy="689156"/>
        </a:xfrm>
        <a:custGeom>
          <a:avLst/>
          <a:gdLst/>
          <a:ahLst/>
          <a:cxnLst/>
          <a:rect l="0" t="0" r="0" b="0"/>
          <a:pathLst>
            <a:path>
              <a:moveTo>
                <a:pt x="1448084" y="0"/>
              </a:moveTo>
              <a:lnTo>
                <a:pt x="1448084" y="469640"/>
              </a:lnTo>
              <a:lnTo>
                <a:pt x="0" y="469640"/>
              </a:lnTo>
              <a:lnTo>
                <a:pt x="0" y="6891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DDDCD-424C-49D2-BB3D-70278552BBD1}">
      <dsp:nvSpPr>
        <dsp:cNvPr id="0" name=""/>
        <dsp:cNvSpPr/>
      </dsp:nvSpPr>
      <dsp:spPr>
        <a:xfrm>
          <a:off x="3693881" y="578"/>
          <a:ext cx="2369592" cy="1504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75905-C5AC-4EE1-9A11-346F774BB4E3}">
      <dsp:nvSpPr>
        <dsp:cNvPr id="0" name=""/>
        <dsp:cNvSpPr/>
      </dsp:nvSpPr>
      <dsp:spPr>
        <a:xfrm>
          <a:off x="3957169" y="250702"/>
          <a:ext cx="2369592" cy="1504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Рассматривают отношение</a:t>
          </a:r>
          <a:endParaRPr lang="ru-RU" sz="2500" kern="1200" dirty="0"/>
        </a:p>
      </dsp:txBody>
      <dsp:txXfrm>
        <a:off x="4001240" y="294773"/>
        <a:ext cx="2281450" cy="1416549"/>
      </dsp:txXfrm>
    </dsp:sp>
    <dsp:sp modelId="{4F0B35F2-919C-40FC-A454-F03326348255}">
      <dsp:nvSpPr>
        <dsp:cNvPr id="0" name=""/>
        <dsp:cNvSpPr/>
      </dsp:nvSpPr>
      <dsp:spPr>
        <a:xfrm>
          <a:off x="2245797" y="2194426"/>
          <a:ext cx="2369592" cy="1504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32372-95BB-46CE-823A-4148EDBDF852}">
      <dsp:nvSpPr>
        <dsp:cNvPr id="0" name=""/>
        <dsp:cNvSpPr/>
      </dsp:nvSpPr>
      <dsp:spPr>
        <a:xfrm>
          <a:off x="2509085" y="2444550"/>
          <a:ext cx="2369592" cy="1504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величин</a:t>
          </a:r>
          <a:endParaRPr lang="ru-RU" sz="2500" kern="1200" dirty="0"/>
        </a:p>
      </dsp:txBody>
      <dsp:txXfrm>
        <a:off x="2553156" y="2488621"/>
        <a:ext cx="2281450" cy="1416549"/>
      </dsp:txXfrm>
    </dsp:sp>
    <dsp:sp modelId="{C53EEDB6-A22F-4BEF-8AB5-4C259DCB6571}">
      <dsp:nvSpPr>
        <dsp:cNvPr id="0" name=""/>
        <dsp:cNvSpPr/>
      </dsp:nvSpPr>
      <dsp:spPr>
        <a:xfrm>
          <a:off x="797712" y="4388274"/>
          <a:ext cx="2369592" cy="1504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5AB28-1CB5-424C-BBA1-1F302CB3FBF6}">
      <dsp:nvSpPr>
        <dsp:cNvPr id="0" name=""/>
        <dsp:cNvSpPr/>
      </dsp:nvSpPr>
      <dsp:spPr>
        <a:xfrm>
          <a:off x="1061000" y="4638398"/>
          <a:ext cx="2369592" cy="1504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одноименных</a:t>
          </a:r>
          <a:endParaRPr lang="ru-RU" sz="2500" kern="1200" dirty="0"/>
        </a:p>
      </dsp:txBody>
      <dsp:txXfrm>
        <a:off x="1105071" y="4682469"/>
        <a:ext cx="2281450" cy="1416549"/>
      </dsp:txXfrm>
    </dsp:sp>
    <dsp:sp modelId="{4E86D421-CB10-41A1-843A-970A2E31E549}">
      <dsp:nvSpPr>
        <dsp:cNvPr id="0" name=""/>
        <dsp:cNvSpPr/>
      </dsp:nvSpPr>
      <dsp:spPr>
        <a:xfrm>
          <a:off x="3693881" y="4388274"/>
          <a:ext cx="2369592" cy="1504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52F79-DE77-4C2F-AA2B-3E4E6DF3CBC5}">
      <dsp:nvSpPr>
        <dsp:cNvPr id="0" name=""/>
        <dsp:cNvSpPr/>
      </dsp:nvSpPr>
      <dsp:spPr>
        <a:xfrm>
          <a:off x="3957169" y="4638398"/>
          <a:ext cx="2369592" cy="1504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разноименных</a:t>
          </a:r>
          <a:endParaRPr lang="ru-RU" sz="2500" kern="1200" dirty="0"/>
        </a:p>
      </dsp:txBody>
      <dsp:txXfrm>
        <a:off x="4001240" y="4682469"/>
        <a:ext cx="2281450" cy="1416549"/>
      </dsp:txXfrm>
    </dsp:sp>
    <dsp:sp modelId="{9690E763-06B0-435E-8CBB-0CAAF43B1E58}">
      <dsp:nvSpPr>
        <dsp:cNvPr id="0" name=""/>
        <dsp:cNvSpPr/>
      </dsp:nvSpPr>
      <dsp:spPr>
        <a:xfrm>
          <a:off x="5141966" y="2194426"/>
          <a:ext cx="2369592" cy="1504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583BF-C025-44BC-A497-4CBF7BED8560}">
      <dsp:nvSpPr>
        <dsp:cNvPr id="0" name=""/>
        <dsp:cNvSpPr/>
      </dsp:nvSpPr>
      <dsp:spPr>
        <a:xfrm>
          <a:off x="5405254" y="2444550"/>
          <a:ext cx="2369592" cy="1504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чисел</a:t>
          </a:r>
          <a:endParaRPr lang="ru-RU" sz="2500" kern="1200" dirty="0"/>
        </a:p>
      </dsp:txBody>
      <dsp:txXfrm>
        <a:off x="5449325" y="2488621"/>
        <a:ext cx="2281450" cy="1416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F5DAA-B342-4BD6-8703-25D490BE922A}">
      <dsp:nvSpPr>
        <dsp:cNvPr id="0" name=""/>
        <dsp:cNvSpPr/>
      </dsp:nvSpPr>
      <dsp:spPr>
        <a:xfrm>
          <a:off x="43497" y="4002"/>
          <a:ext cx="2342803" cy="1171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Найти масштаб</a:t>
          </a:r>
          <a:endParaRPr lang="ru-RU" sz="2400" kern="1200" dirty="0"/>
        </a:p>
      </dsp:txBody>
      <dsp:txXfrm>
        <a:off x="77806" y="38311"/>
        <a:ext cx="2274185" cy="1102783"/>
      </dsp:txXfrm>
    </dsp:sp>
    <dsp:sp modelId="{83DB0128-26D9-4A0B-9EDF-5CF2BE801B55}">
      <dsp:nvSpPr>
        <dsp:cNvPr id="0" name=""/>
        <dsp:cNvSpPr/>
      </dsp:nvSpPr>
      <dsp:spPr>
        <a:xfrm>
          <a:off x="277778" y="1175404"/>
          <a:ext cx="234280" cy="878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551"/>
              </a:lnTo>
              <a:lnTo>
                <a:pt x="234280" y="8785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C190B-DD13-4F3E-9137-E9FDE248B48C}">
      <dsp:nvSpPr>
        <dsp:cNvPr id="0" name=""/>
        <dsp:cNvSpPr/>
      </dsp:nvSpPr>
      <dsp:spPr>
        <a:xfrm>
          <a:off x="512058" y="1468254"/>
          <a:ext cx="1874242" cy="1171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Реальный размер (</a:t>
          </a:r>
          <a:r>
            <a:rPr lang="en-US" sz="1600" kern="1200" dirty="0" smtClean="0"/>
            <a:t>b)</a:t>
          </a:r>
          <a:endParaRPr lang="ru-RU" sz="1600" kern="1200" dirty="0"/>
        </a:p>
      </dsp:txBody>
      <dsp:txXfrm>
        <a:off x="546367" y="1502563"/>
        <a:ext cx="1805624" cy="1102783"/>
      </dsp:txXfrm>
    </dsp:sp>
    <dsp:sp modelId="{CDD83BD1-1D03-4C49-8EDF-5A1CAC4F3A82}">
      <dsp:nvSpPr>
        <dsp:cNvPr id="0" name=""/>
        <dsp:cNvSpPr/>
      </dsp:nvSpPr>
      <dsp:spPr>
        <a:xfrm>
          <a:off x="277778" y="1175404"/>
          <a:ext cx="234280" cy="2342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2803"/>
              </a:lnTo>
              <a:lnTo>
                <a:pt x="234280" y="23428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FFDCA-7166-4326-878D-46E737174DA7}">
      <dsp:nvSpPr>
        <dsp:cNvPr id="0" name=""/>
        <dsp:cNvSpPr/>
      </dsp:nvSpPr>
      <dsp:spPr>
        <a:xfrm>
          <a:off x="512058" y="2932507"/>
          <a:ext cx="1874242" cy="1171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Размер на макете, карте и др.</a:t>
          </a:r>
          <a:r>
            <a:rPr lang="en-US" sz="1600" kern="1200" dirty="0" smtClean="0"/>
            <a:t>(a)</a:t>
          </a:r>
          <a:endParaRPr lang="ru-RU" sz="1600" kern="1200" dirty="0"/>
        </a:p>
      </dsp:txBody>
      <dsp:txXfrm>
        <a:off x="546367" y="2966816"/>
        <a:ext cx="1805624" cy="1102783"/>
      </dsp:txXfrm>
    </dsp:sp>
    <dsp:sp modelId="{8FF3859E-A93A-4CE3-AA5A-3959EA7F7AB3}">
      <dsp:nvSpPr>
        <dsp:cNvPr id="0" name=""/>
        <dsp:cNvSpPr/>
      </dsp:nvSpPr>
      <dsp:spPr>
        <a:xfrm>
          <a:off x="277778" y="1175404"/>
          <a:ext cx="234280" cy="3807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7055"/>
              </a:lnTo>
              <a:lnTo>
                <a:pt x="234280" y="3807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90F76-FDDF-4987-B0E1-18687A070276}">
      <dsp:nvSpPr>
        <dsp:cNvPr id="0" name=""/>
        <dsp:cNvSpPr/>
      </dsp:nvSpPr>
      <dsp:spPr>
        <a:xfrm>
          <a:off x="512058" y="4396759"/>
          <a:ext cx="1874242" cy="1171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a:b</a:t>
          </a:r>
          <a:endParaRPr lang="ru-RU" sz="1600" kern="1200" dirty="0"/>
        </a:p>
      </dsp:txBody>
      <dsp:txXfrm>
        <a:off x="546367" y="4431068"/>
        <a:ext cx="1805624" cy="1102783"/>
      </dsp:txXfrm>
    </dsp:sp>
    <dsp:sp modelId="{86FB587B-5FA1-4B5C-AEB5-FB1D2C54B895}">
      <dsp:nvSpPr>
        <dsp:cNvPr id="0" name=""/>
        <dsp:cNvSpPr/>
      </dsp:nvSpPr>
      <dsp:spPr>
        <a:xfrm>
          <a:off x="2972002" y="4002"/>
          <a:ext cx="2342803" cy="1171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Найти реальный размер</a:t>
          </a:r>
          <a:endParaRPr lang="ru-RU" sz="2400" kern="1200" dirty="0"/>
        </a:p>
      </dsp:txBody>
      <dsp:txXfrm>
        <a:off x="3006311" y="38311"/>
        <a:ext cx="2274185" cy="1102783"/>
      </dsp:txXfrm>
    </dsp:sp>
    <dsp:sp modelId="{44E8C0C4-2C47-4513-A773-D0170E7DB5C1}">
      <dsp:nvSpPr>
        <dsp:cNvPr id="0" name=""/>
        <dsp:cNvSpPr/>
      </dsp:nvSpPr>
      <dsp:spPr>
        <a:xfrm>
          <a:off x="3206282" y="1175404"/>
          <a:ext cx="234280" cy="878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551"/>
              </a:lnTo>
              <a:lnTo>
                <a:pt x="234280" y="8785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B0AD8-9932-48B9-9424-76709BA598CD}">
      <dsp:nvSpPr>
        <dsp:cNvPr id="0" name=""/>
        <dsp:cNvSpPr/>
      </dsp:nvSpPr>
      <dsp:spPr>
        <a:xfrm>
          <a:off x="3440562" y="1468254"/>
          <a:ext cx="1874242" cy="1171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Масштаб </a:t>
          </a:r>
          <a:endParaRPr lang="ru-RU" sz="1600" kern="1200" dirty="0"/>
        </a:p>
      </dsp:txBody>
      <dsp:txXfrm>
        <a:off x="3474871" y="1502563"/>
        <a:ext cx="1805624" cy="1102783"/>
      </dsp:txXfrm>
    </dsp:sp>
    <dsp:sp modelId="{A803A2E8-2BCB-4DC7-82D3-207A5C70C8C9}">
      <dsp:nvSpPr>
        <dsp:cNvPr id="0" name=""/>
        <dsp:cNvSpPr/>
      </dsp:nvSpPr>
      <dsp:spPr>
        <a:xfrm>
          <a:off x="3206282" y="1175404"/>
          <a:ext cx="234280" cy="2342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2803"/>
              </a:lnTo>
              <a:lnTo>
                <a:pt x="234280" y="23428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AE537-2161-4340-B3B5-8F5D2F4E414E}">
      <dsp:nvSpPr>
        <dsp:cNvPr id="0" name=""/>
        <dsp:cNvSpPr/>
      </dsp:nvSpPr>
      <dsp:spPr>
        <a:xfrm>
          <a:off x="3440562" y="2932507"/>
          <a:ext cx="1874242" cy="1171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Размер на макете, карте и др.</a:t>
          </a:r>
          <a:endParaRPr lang="ru-RU" sz="1600" kern="1200" dirty="0"/>
        </a:p>
      </dsp:txBody>
      <dsp:txXfrm>
        <a:off x="3474871" y="2966816"/>
        <a:ext cx="1805624" cy="1102783"/>
      </dsp:txXfrm>
    </dsp:sp>
    <dsp:sp modelId="{781AEA1F-9DF7-4DD2-957D-314EAD36F530}">
      <dsp:nvSpPr>
        <dsp:cNvPr id="0" name=""/>
        <dsp:cNvSpPr/>
      </dsp:nvSpPr>
      <dsp:spPr>
        <a:xfrm>
          <a:off x="3206282" y="1175404"/>
          <a:ext cx="234280" cy="3807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7055"/>
              </a:lnTo>
              <a:lnTo>
                <a:pt x="234280" y="3807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78EBD-92F8-40AF-90A0-878796925F92}">
      <dsp:nvSpPr>
        <dsp:cNvPr id="0" name=""/>
        <dsp:cNvSpPr/>
      </dsp:nvSpPr>
      <dsp:spPr>
        <a:xfrm>
          <a:off x="3440562" y="4396759"/>
          <a:ext cx="1874242" cy="1171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Размер на макете умножить на число, обратное масштабу</a:t>
          </a:r>
          <a:endParaRPr lang="ru-RU" sz="1600" kern="1200" dirty="0"/>
        </a:p>
      </dsp:txBody>
      <dsp:txXfrm>
        <a:off x="3474871" y="4431068"/>
        <a:ext cx="1805624" cy="1102783"/>
      </dsp:txXfrm>
    </dsp:sp>
    <dsp:sp modelId="{66D2AF66-4964-4A1E-A25D-5B71EE6A25EC}">
      <dsp:nvSpPr>
        <dsp:cNvPr id="0" name=""/>
        <dsp:cNvSpPr/>
      </dsp:nvSpPr>
      <dsp:spPr>
        <a:xfrm>
          <a:off x="5900506" y="4002"/>
          <a:ext cx="2342803" cy="1171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Размер на макете, карте и др.</a:t>
          </a:r>
          <a:endParaRPr lang="ru-RU" sz="2400" kern="1200" dirty="0"/>
        </a:p>
      </dsp:txBody>
      <dsp:txXfrm>
        <a:off x="5934815" y="38311"/>
        <a:ext cx="2274185" cy="1102783"/>
      </dsp:txXfrm>
    </dsp:sp>
    <dsp:sp modelId="{49C6477A-9AE7-43FC-B25C-534BC011DB28}">
      <dsp:nvSpPr>
        <dsp:cNvPr id="0" name=""/>
        <dsp:cNvSpPr/>
      </dsp:nvSpPr>
      <dsp:spPr>
        <a:xfrm>
          <a:off x="6134787" y="1175404"/>
          <a:ext cx="234280" cy="878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551"/>
              </a:lnTo>
              <a:lnTo>
                <a:pt x="234280" y="8785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0FC46-F75C-4BF4-9C5E-FCC4DF7A3118}">
      <dsp:nvSpPr>
        <dsp:cNvPr id="0" name=""/>
        <dsp:cNvSpPr/>
      </dsp:nvSpPr>
      <dsp:spPr>
        <a:xfrm>
          <a:off x="6369067" y="1468254"/>
          <a:ext cx="1874242" cy="1171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Масштаб </a:t>
          </a:r>
          <a:endParaRPr lang="ru-RU" sz="1600" kern="1200" dirty="0"/>
        </a:p>
      </dsp:txBody>
      <dsp:txXfrm>
        <a:off x="6403376" y="1502563"/>
        <a:ext cx="1805624" cy="1102783"/>
      </dsp:txXfrm>
    </dsp:sp>
    <dsp:sp modelId="{442563B2-CA4C-41C9-A786-24B61E5D0F5C}">
      <dsp:nvSpPr>
        <dsp:cNvPr id="0" name=""/>
        <dsp:cNvSpPr/>
      </dsp:nvSpPr>
      <dsp:spPr>
        <a:xfrm>
          <a:off x="6134787" y="1175404"/>
          <a:ext cx="234280" cy="2342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2803"/>
              </a:lnTo>
              <a:lnTo>
                <a:pt x="234280" y="23428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062B5-5D8A-4AE9-896D-085C4AEDB9D9}">
      <dsp:nvSpPr>
        <dsp:cNvPr id="0" name=""/>
        <dsp:cNvSpPr/>
      </dsp:nvSpPr>
      <dsp:spPr>
        <a:xfrm>
          <a:off x="6369067" y="2932507"/>
          <a:ext cx="1874242" cy="1171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Реальный размер</a:t>
          </a:r>
          <a:endParaRPr lang="ru-RU" sz="1600" kern="1200" dirty="0"/>
        </a:p>
      </dsp:txBody>
      <dsp:txXfrm>
        <a:off x="6403376" y="2966816"/>
        <a:ext cx="1805624" cy="1102783"/>
      </dsp:txXfrm>
    </dsp:sp>
    <dsp:sp modelId="{FE6CEB06-0068-4A7D-9778-5490394BFA92}">
      <dsp:nvSpPr>
        <dsp:cNvPr id="0" name=""/>
        <dsp:cNvSpPr/>
      </dsp:nvSpPr>
      <dsp:spPr>
        <a:xfrm>
          <a:off x="6134787" y="1175404"/>
          <a:ext cx="234280" cy="3807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7055"/>
              </a:lnTo>
              <a:lnTo>
                <a:pt x="234280" y="3807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C8BA7-F42D-4ED5-A7E6-78AA6678DE1F}">
      <dsp:nvSpPr>
        <dsp:cNvPr id="0" name=""/>
        <dsp:cNvSpPr/>
      </dsp:nvSpPr>
      <dsp:spPr>
        <a:xfrm>
          <a:off x="6369067" y="4396759"/>
          <a:ext cx="1874242" cy="1171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Реальный размер умножить на число, соответствующее масштабу</a:t>
          </a:r>
          <a:endParaRPr lang="ru-RU" sz="1600" kern="1200" dirty="0"/>
        </a:p>
      </dsp:txBody>
      <dsp:txXfrm>
        <a:off x="6403376" y="4431068"/>
        <a:ext cx="1805624" cy="1102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F5DAA-B342-4BD6-8703-25D490BE922A}">
      <dsp:nvSpPr>
        <dsp:cNvPr id="0" name=""/>
        <dsp:cNvSpPr/>
      </dsp:nvSpPr>
      <dsp:spPr>
        <a:xfrm>
          <a:off x="1011" y="260924"/>
          <a:ext cx="2367081" cy="1183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Найти масштаб</a:t>
          </a:r>
          <a:endParaRPr lang="ru-RU" sz="2500" kern="1200" dirty="0"/>
        </a:p>
      </dsp:txBody>
      <dsp:txXfrm>
        <a:off x="35676" y="295589"/>
        <a:ext cx="2297751" cy="1114210"/>
      </dsp:txXfrm>
    </dsp:sp>
    <dsp:sp modelId="{83DB0128-26D9-4A0B-9EDF-5CF2BE801B55}">
      <dsp:nvSpPr>
        <dsp:cNvPr id="0" name=""/>
        <dsp:cNvSpPr/>
      </dsp:nvSpPr>
      <dsp:spPr>
        <a:xfrm>
          <a:off x="237719" y="1444465"/>
          <a:ext cx="236708" cy="887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655"/>
              </a:lnTo>
              <a:lnTo>
                <a:pt x="236708" y="887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C190B-DD13-4F3E-9137-E9FDE248B48C}">
      <dsp:nvSpPr>
        <dsp:cNvPr id="0" name=""/>
        <dsp:cNvSpPr/>
      </dsp:nvSpPr>
      <dsp:spPr>
        <a:xfrm>
          <a:off x="474427" y="1740350"/>
          <a:ext cx="1893665" cy="1183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Реальный размер 60 км = 6000000 см</a:t>
          </a:r>
          <a:endParaRPr lang="ru-RU" sz="1400" kern="1200" dirty="0"/>
        </a:p>
      </dsp:txBody>
      <dsp:txXfrm>
        <a:off x="509092" y="1775015"/>
        <a:ext cx="1824335" cy="1114210"/>
      </dsp:txXfrm>
    </dsp:sp>
    <dsp:sp modelId="{CDD83BD1-1D03-4C49-8EDF-5A1CAC4F3A82}">
      <dsp:nvSpPr>
        <dsp:cNvPr id="0" name=""/>
        <dsp:cNvSpPr/>
      </dsp:nvSpPr>
      <dsp:spPr>
        <a:xfrm>
          <a:off x="237719" y="1444465"/>
          <a:ext cx="236708" cy="236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081"/>
              </a:lnTo>
              <a:lnTo>
                <a:pt x="236708" y="2367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FFDCA-7166-4326-878D-46E737174DA7}">
      <dsp:nvSpPr>
        <dsp:cNvPr id="0" name=""/>
        <dsp:cNvSpPr/>
      </dsp:nvSpPr>
      <dsp:spPr>
        <a:xfrm>
          <a:off x="474427" y="3219776"/>
          <a:ext cx="1893665" cy="1183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Размер на макете, карте и др.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 см</a:t>
          </a:r>
          <a:endParaRPr lang="ru-RU" sz="1400" kern="1200" dirty="0"/>
        </a:p>
      </dsp:txBody>
      <dsp:txXfrm>
        <a:off x="509092" y="3254441"/>
        <a:ext cx="1824335" cy="1114210"/>
      </dsp:txXfrm>
    </dsp:sp>
    <dsp:sp modelId="{8FF3859E-A93A-4CE3-AA5A-3959EA7F7AB3}">
      <dsp:nvSpPr>
        <dsp:cNvPr id="0" name=""/>
        <dsp:cNvSpPr/>
      </dsp:nvSpPr>
      <dsp:spPr>
        <a:xfrm>
          <a:off x="237719" y="1444465"/>
          <a:ext cx="236708" cy="3846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6507"/>
              </a:lnTo>
              <a:lnTo>
                <a:pt x="236708" y="3846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90F76-FDDF-4987-B0E1-18687A070276}">
      <dsp:nvSpPr>
        <dsp:cNvPr id="0" name=""/>
        <dsp:cNvSpPr/>
      </dsp:nvSpPr>
      <dsp:spPr>
        <a:xfrm>
          <a:off x="474427" y="4699202"/>
          <a:ext cx="1893665" cy="1183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3:6000000, или 1:2000000</a:t>
          </a:r>
          <a:endParaRPr lang="ru-RU" sz="1400" kern="1200" dirty="0"/>
        </a:p>
      </dsp:txBody>
      <dsp:txXfrm>
        <a:off x="509092" y="4733867"/>
        <a:ext cx="1824335" cy="1114210"/>
      </dsp:txXfrm>
    </dsp:sp>
    <dsp:sp modelId="{86FB587B-5FA1-4B5C-AEB5-FB1D2C54B895}">
      <dsp:nvSpPr>
        <dsp:cNvPr id="0" name=""/>
        <dsp:cNvSpPr/>
      </dsp:nvSpPr>
      <dsp:spPr>
        <a:xfrm>
          <a:off x="2959863" y="260924"/>
          <a:ext cx="2367081" cy="1183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Найти реальный размер</a:t>
          </a:r>
          <a:endParaRPr lang="ru-RU" sz="2500" kern="1200" dirty="0"/>
        </a:p>
      </dsp:txBody>
      <dsp:txXfrm>
        <a:off x="2994528" y="295589"/>
        <a:ext cx="2297751" cy="1114210"/>
      </dsp:txXfrm>
    </dsp:sp>
    <dsp:sp modelId="{44E8C0C4-2C47-4513-A773-D0170E7DB5C1}">
      <dsp:nvSpPr>
        <dsp:cNvPr id="0" name=""/>
        <dsp:cNvSpPr/>
      </dsp:nvSpPr>
      <dsp:spPr>
        <a:xfrm>
          <a:off x="3196571" y="1444465"/>
          <a:ext cx="236708" cy="887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655"/>
              </a:lnTo>
              <a:lnTo>
                <a:pt x="236708" y="887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B0AD8-9932-48B9-9424-76709BA598CD}">
      <dsp:nvSpPr>
        <dsp:cNvPr id="0" name=""/>
        <dsp:cNvSpPr/>
      </dsp:nvSpPr>
      <dsp:spPr>
        <a:xfrm>
          <a:off x="3433279" y="1740350"/>
          <a:ext cx="1893665" cy="1183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Масштаб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9:2 </a:t>
          </a:r>
          <a:endParaRPr lang="ru-RU" sz="1400" kern="1200" dirty="0"/>
        </a:p>
      </dsp:txBody>
      <dsp:txXfrm>
        <a:off x="3467944" y="1775015"/>
        <a:ext cx="1824335" cy="1114210"/>
      </dsp:txXfrm>
    </dsp:sp>
    <dsp:sp modelId="{A803A2E8-2BCB-4DC7-82D3-207A5C70C8C9}">
      <dsp:nvSpPr>
        <dsp:cNvPr id="0" name=""/>
        <dsp:cNvSpPr/>
      </dsp:nvSpPr>
      <dsp:spPr>
        <a:xfrm>
          <a:off x="3196571" y="1444465"/>
          <a:ext cx="236708" cy="236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081"/>
              </a:lnTo>
              <a:lnTo>
                <a:pt x="236708" y="2367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AE537-2161-4340-B3B5-8F5D2F4E414E}">
      <dsp:nvSpPr>
        <dsp:cNvPr id="0" name=""/>
        <dsp:cNvSpPr/>
      </dsp:nvSpPr>
      <dsp:spPr>
        <a:xfrm>
          <a:off x="3433279" y="3219776"/>
          <a:ext cx="1893665" cy="1183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Размер на макете, карте и др.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18 см</a:t>
          </a:r>
          <a:endParaRPr lang="ru-RU" sz="1400" kern="1200" dirty="0"/>
        </a:p>
      </dsp:txBody>
      <dsp:txXfrm>
        <a:off x="3467944" y="3254441"/>
        <a:ext cx="1824335" cy="1114210"/>
      </dsp:txXfrm>
    </dsp:sp>
    <dsp:sp modelId="{781AEA1F-9DF7-4DD2-957D-314EAD36F530}">
      <dsp:nvSpPr>
        <dsp:cNvPr id="0" name=""/>
        <dsp:cNvSpPr/>
      </dsp:nvSpPr>
      <dsp:spPr>
        <a:xfrm>
          <a:off x="3196571" y="1444465"/>
          <a:ext cx="236708" cy="3846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6507"/>
              </a:lnTo>
              <a:lnTo>
                <a:pt x="236708" y="3846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78EBD-92F8-40AF-90A0-878796925F92}">
      <dsp:nvSpPr>
        <dsp:cNvPr id="0" name=""/>
        <dsp:cNvSpPr/>
      </dsp:nvSpPr>
      <dsp:spPr>
        <a:xfrm>
          <a:off x="3433279" y="4699202"/>
          <a:ext cx="1893665" cy="1183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Размер на макете умножить на число, обратное масштабу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18*(2/9)=4 см</a:t>
          </a:r>
          <a:endParaRPr lang="ru-RU" sz="1400" kern="1200" dirty="0"/>
        </a:p>
      </dsp:txBody>
      <dsp:txXfrm>
        <a:off x="3467944" y="4733867"/>
        <a:ext cx="1824335" cy="1114210"/>
      </dsp:txXfrm>
    </dsp:sp>
    <dsp:sp modelId="{66D2AF66-4964-4A1E-A25D-5B71EE6A25EC}">
      <dsp:nvSpPr>
        <dsp:cNvPr id="0" name=""/>
        <dsp:cNvSpPr/>
      </dsp:nvSpPr>
      <dsp:spPr>
        <a:xfrm>
          <a:off x="5918715" y="260924"/>
          <a:ext cx="2367081" cy="1183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Размер на макете, карте и др.</a:t>
          </a:r>
          <a:endParaRPr lang="ru-RU" sz="2500" kern="1200" dirty="0"/>
        </a:p>
      </dsp:txBody>
      <dsp:txXfrm>
        <a:off x="5953380" y="295589"/>
        <a:ext cx="2297751" cy="1114210"/>
      </dsp:txXfrm>
    </dsp:sp>
    <dsp:sp modelId="{49C6477A-9AE7-43FC-B25C-534BC011DB28}">
      <dsp:nvSpPr>
        <dsp:cNvPr id="0" name=""/>
        <dsp:cNvSpPr/>
      </dsp:nvSpPr>
      <dsp:spPr>
        <a:xfrm>
          <a:off x="6155423" y="1444465"/>
          <a:ext cx="236708" cy="887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655"/>
              </a:lnTo>
              <a:lnTo>
                <a:pt x="236708" y="887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0FC46-F75C-4BF4-9C5E-FCC4DF7A3118}">
      <dsp:nvSpPr>
        <dsp:cNvPr id="0" name=""/>
        <dsp:cNvSpPr/>
      </dsp:nvSpPr>
      <dsp:spPr>
        <a:xfrm>
          <a:off x="6392131" y="1740350"/>
          <a:ext cx="1893665" cy="1183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Масштаб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1:200</a:t>
          </a:r>
          <a:endParaRPr lang="ru-RU" sz="1400" kern="1200" dirty="0"/>
        </a:p>
      </dsp:txBody>
      <dsp:txXfrm>
        <a:off x="6426796" y="1775015"/>
        <a:ext cx="1824335" cy="1114210"/>
      </dsp:txXfrm>
    </dsp:sp>
    <dsp:sp modelId="{442563B2-CA4C-41C9-A786-24B61E5D0F5C}">
      <dsp:nvSpPr>
        <dsp:cNvPr id="0" name=""/>
        <dsp:cNvSpPr/>
      </dsp:nvSpPr>
      <dsp:spPr>
        <a:xfrm>
          <a:off x="6155423" y="1444465"/>
          <a:ext cx="236708" cy="236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081"/>
              </a:lnTo>
              <a:lnTo>
                <a:pt x="236708" y="2367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062B5-5D8A-4AE9-896D-085C4AEDB9D9}">
      <dsp:nvSpPr>
        <dsp:cNvPr id="0" name=""/>
        <dsp:cNvSpPr/>
      </dsp:nvSpPr>
      <dsp:spPr>
        <a:xfrm>
          <a:off x="6392131" y="3219776"/>
          <a:ext cx="1893665" cy="1183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Реальный размер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3,5 м=350см</a:t>
          </a:r>
          <a:endParaRPr lang="ru-RU" sz="1400" kern="1200" dirty="0"/>
        </a:p>
      </dsp:txBody>
      <dsp:txXfrm>
        <a:off x="6426796" y="3254441"/>
        <a:ext cx="1824335" cy="1114210"/>
      </dsp:txXfrm>
    </dsp:sp>
    <dsp:sp modelId="{FE6CEB06-0068-4A7D-9778-5490394BFA92}">
      <dsp:nvSpPr>
        <dsp:cNvPr id="0" name=""/>
        <dsp:cNvSpPr/>
      </dsp:nvSpPr>
      <dsp:spPr>
        <a:xfrm>
          <a:off x="6155423" y="1444465"/>
          <a:ext cx="236708" cy="3846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6507"/>
              </a:lnTo>
              <a:lnTo>
                <a:pt x="236708" y="3846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C8BA7-F42D-4ED5-A7E6-78AA6678DE1F}">
      <dsp:nvSpPr>
        <dsp:cNvPr id="0" name=""/>
        <dsp:cNvSpPr/>
      </dsp:nvSpPr>
      <dsp:spPr>
        <a:xfrm>
          <a:off x="6392131" y="4699202"/>
          <a:ext cx="1893665" cy="1183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Реальный размер умножить на число, соответствующее масштабу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350*(1/200)=1,75см</a:t>
          </a:r>
          <a:endParaRPr lang="ru-RU" sz="1400" kern="1200" dirty="0"/>
        </a:p>
      </dsp:txBody>
      <dsp:txXfrm>
        <a:off x="6426796" y="4733867"/>
        <a:ext cx="1824335" cy="1114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88745-3718-4C18-9626-0C2ADE76D29C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BCBD9-BF1A-4590-959C-139C6EECE9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750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CBD9-BF1A-4590-959C-139C6EECE9D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5BC-E60A-44DA-9F08-02E0FEE738C5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EA91-2F5E-451A-8D46-87C237C46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5BC-E60A-44DA-9F08-02E0FEE738C5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EA91-2F5E-451A-8D46-87C237C46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5BC-E60A-44DA-9F08-02E0FEE738C5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EA91-2F5E-451A-8D46-87C237C46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5BC-E60A-44DA-9F08-02E0FEE738C5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EA91-2F5E-451A-8D46-87C237C46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5BC-E60A-44DA-9F08-02E0FEE738C5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EA91-2F5E-451A-8D46-87C237C46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5BC-E60A-44DA-9F08-02E0FEE738C5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EA91-2F5E-451A-8D46-87C237C46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5BC-E60A-44DA-9F08-02E0FEE738C5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EA91-2F5E-451A-8D46-87C237C46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5BC-E60A-44DA-9F08-02E0FEE738C5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EA91-2F5E-451A-8D46-87C237C46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5BC-E60A-44DA-9F08-02E0FEE738C5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EA91-2F5E-451A-8D46-87C237C46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5BC-E60A-44DA-9F08-02E0FEE738C5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EA91-2F5E-451A-8D46-87C237C46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5BC-E60A-44DA-9F08-02E0FEE738C5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EA91-2F5E-451A-8D46-87C237C46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3D5BC-E60A-44DA-9F08-02E0FEE738C5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EA91-2F5E-451A-8D46-87C237C46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ÐºÐ°ÑÑÐ¸Ð½ÐºÐ° Ð»Ð¸ÑÑ Ð² ÐºÐ»ÐµÑÐºÑ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математики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 разработал: учитель математики МОУ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Кокуйская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 № 1»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Малышкина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Татьяна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i.mycdn.me/image?id=586688626367&amp;t=3&amp;plc=WEB&amp;tkn=*5vp_wgm5zd-L27aRFB4fAYisTLQ"/>
          <p:cNvPicPr>
            <a:picLocks noChangeAspect="1" noChangeArrowheads="1"/>
          </p:cNvPicPr>
          <p:nvPr/>
        </p:nvPicPr>
        <p:blipFill>
          <a:blip r:embed="rId2" cstate="print"/>
          <a:srcRect l="8057" t="16116" r="4784"/>
          <a:stretch>
            <a:fillRect/>
          </a:stretch>
        </p:blipFill>
        <p:spPr bwMode="auto">
          <a:xfrm>
            <a:off x="0" y="920307"/>
            <a:ext cx="9143999" cy="51994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72198" y="6215082"/>
            <a:ext cx="200026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1:300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mycdn.me/image?id=516749535431&amp;t=3&amp;plc=WEB&amp;tkn=*GfPo3UHnrBjDs_e8111MHGtACn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57229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ÑÑÐµÑÐµÐ½ÑÐºÐ¸Ð¹ ÑÐ°Ð¹Ð¾Ð½ ÑÐºÐ°Ð»Ð° ÐÐ¾Ð»Ð¾ÑÐ°ÑÐ¸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572132" y="5857892"/>
            <a:ext cx="2143140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Достигает высоты 60 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ÑÐµÐºÐ° Ð¨Ð¸Ð»ÐºÐ°, ÐÐ¾ÐºÑÐ¹"/>
          <p:cNvPicPr>
            <a:picLocks noChangeAspect="1" noChangeArrowheads="1"/>
          </p:cNvPicPr>
          <p:nvPr/>
        </p:nvPicPr>
        <p:blipFill>
          <a:blip r:embed="rId2" cstate="print"/>
          <a:srcRect l="29695" t="70886" r="49445" b="13635"/>
          <a:stretch>
            <a:fillRect/>
          </a:stretch>
        </p:blipFill>
        <p:spPr bwMode="auto">
          <a:xfrm>
            <a:off x="0" y="556762"/>
            <a:ext cx="9144000" cy="66765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86446" y="4786322"/>
            <a:ext cx="3357554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1:200000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 км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86050" y="4143380"/>
            <a:ext cx="357190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15140" y="1857364"/>
            <a:ext cx="357190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357166"/>
          <a:ext cx="828680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357166"/>
          <a:ext cx="828680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удобно использовать масштаб: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1:2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1:1000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2:3000000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100:1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1:75000000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10000:1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85794"/>
            <a:ext cx="8072494" cy="55007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1)Расстояние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городами на местности, равное 190 км, изображено на карте отрезком длиной 9,5 см.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масштаб карты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2)Длина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железнодорожной магистрали от Москвы до Курска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приближенно равна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540 км. Какой длины будет линия, изображающая эту магистраль на карте, сделанной в масштабе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1:10000000 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городами Сухуми и Сочи на карте, масштаб которой 1:5000000, равно 2,5 см.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расстояние между городами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действительности.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плане изображен участок земли в виде прямоугольника со сторонами 3 см и 7 см.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равна площадь этого участка на самом деле, если масштаб плана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1:15000?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5)Деталь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чертеже, выполненном в масштабе 5:1, имеет длину 4,5 см.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длину будет иметь эта же деталь на чертеже, выполненном в масштабе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9:1?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.mycdn.me/image?id=869756752988&amp;t=3&amp;plc=WEB&amp;tkn=*OtOeSsQ_jRnKi8b7yGN4AqU3U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674" y="0"/>
            <a:ext cx="484958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000760" y="5643578"/>
            <a:ext cx="842962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71670" y="5143512"/>
            <a:ext cx="3643338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2928934"/>
            <a:ext cx="2428892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4000504"/>
            <a:ext cx="2428892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3429000"/>
            <a:ext cx="207170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2285992"/>
            <a:ext cx="3357586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285860"/>
            <a:ext cx="2428892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71480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Отношением двух чисел называют их                      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Отношение двух чисел показывает,  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первое число                     второго, или какую                  первое число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                     от второго.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Отношение не изменится, если его члены                               на одно и тоже число, отличное от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214422"/>
            <a:ext cx="242889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частное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285992"/>
            <a:ext cx="321471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 сколько раз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857496"/>
            <a:ext cx="242889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больше  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3429000"/>
            <a:ext cx="214314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часть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000504"/>
            <a:ext cx="2428892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составляет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5143512"/>
            <a:ext cx="3643338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разделить (умножить)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5643578"/>
            <a:ext cx="928694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нуля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Отношение чисел </a:t>
            </a:r>
            <a:r>
              <a:rPr lang="en-US" dirty="0" smtClean="0"/>
              <a:t>a</a:t>
            </a:r>
            <a:r>
              <a:rPr lang="ru-RU" dirty="0" smtClean="0"/>
              <a:t> и</a:t>
            </a:r>
            <a:r>
              <a:rPr lang="en-US" dirty="0" smtClean="0"/>
              <a:t> b </a:t>
            </a:r>
            <a:r>
              <a:rPr lang="ru-RU" dirty="0" smtClean="0"/>
              <a:t>записывается в виде: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786058"/>
            <a:ext cx="2571768" cy="1357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Arial" pitchFamily="34" charset="0"/>
                <a:cs typeface="Arial" pitchFamily="34" charset="0"/>
              </a:rPr>
              <a:t>a:b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215074" y="2428868"/>
          <a:ext cx="714379" cy="1868487"/>
        </p:xfrm>
        <a:graphic>
          <a:graphicData uri="http://schemas.openxmlformats.org/presentationml/2006/ole">
            <p:oleObj spid="_x0000_s1027" name="Формула" r:id="rId3" imgW="190417" imgH="77436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428604"/>
          <a:ext cx="857256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929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Чтобы найти отношение                              величин, необходимо выразить их в одной и той же</a:t>
            </a:r>
          </a:p>
          <a:p>
            <a:r>
              <a:rPr lang="ru-RU" sz="3200" dirty="0" smtClean="0"/>
              <a:t>                                   . Отношение одноимённых величин есть               . Отношение величин разных наименований образует                                         .</a:t>
            </a:r>
            <a:br>
              <a:rPr lang="ru-RU" sz="3200" dirty="0" smtClean="0"/>
            </a:br>
            <a:r>
              <a:rPr lang="ru-RU" sz="3200" dirty="0" smtClean="0"/>
              <a:t>                                   - это работа, выполненная за единицу времени.  </a:t>
            </a:r>
          </a:p>
          <a:p>
            <a:r>
              <a:rPr lang="ru-RU" sz="3200" dirty="0" smtClean="0"/>
              <a:t>                     - это путь, пройденный за единицу времени.  </a:t>
            </a:r>
          </a:p>
          <a:p>
            <a:r>
              <a:rPr lang="ru-RU" sz="3200" dirty="0" smtClean="0"/>
              <a:t>                             - это стоимость единицы товара.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071546"/>
            <a:ext cx="2714644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одноименных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00240"/>
            <a:ext cx="3357586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единице измерения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571744"/>
            <a:ext cx="1357322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число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3000372"/>
            <a:ext cx="2714644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новую величину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500438"/>
            <a:ext cx="3428992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Производительность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500570"/>
            <a:ext cx="1928826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Скорость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500702"/>
            <a:ext cx="2714644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Цена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mycdn.me/image?id=590825073652&amp;t=0&amp;plc=WEB&amp;tkn=*UIPjjDQkqZUOqDrUCTxNQhje0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9" y="0"/>
            <a:ext cx="9129751" cy="681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.mycdn.me/image?id=803142943350&amp;t=3&amp;plc=WEB&amp;ts=00&amp;tkn=*UbomaqGn_62ZRKHJjPR09hrDr_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Масштаб – отношение длины линий на карте, плане, макете, чертеже и др. к действительной длине объекта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786190"/>
            <a:ext cx="2428892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Длина на макете, карте и др.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786190"/>
            <a:ext cx="1857388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: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3786190"/>
            <a:ext cx="1857388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Реальная длина</a:t>
            </a:r>
            <a:endParaRPr lang="ru-RU" sz="3200" dirty="0"/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3964780" y="1607330"/>
            <a:ext cx="642942" cy="814393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6072206"/>
            <a:ext cx="3714776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масштаб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545</TotalTime>
  <Words>396</Words>
  <Application>Microsoft Office PowerPoint</Application>
  <PresentationFormat>Экран (4:3)</PresentationFormat>
  <Paragraphs>91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Презентация1</vt:lpstr>
      <vt:lpstr>Формула</vt:lpstr>
      <vt:lpstr>Урок математики 6 класс</vt:lpstr>
      <vt:lpstr>Слайд 2</vt:lpstr>
      <vt:lpstr>Слайд 3</vt:lpstr>
      <vt:lpstr>Отношение чисел a и b записывается в виде:</vt:lpstr>
      <vt:lpstr>Слайд 5</vt:lpstr>
      <vt:lpstr>Слайд 6</vt:lpstr>
      <vt:lpstr>Слайд 7</vt:lpstr>
      <vt:lpstr>Слайд 8</vt:lpstr>
      <vt:lpstr>Масштаб – отношение длины линий на карте, плане, макете, чертеже и др. к действительной длине объекта</vt:lpstr>
      <vt:lpstr>Слайд 10</vt:lpstr>
      <vt:lpstr>Слайд 11</vt:lpstr>
      <vt:lpstr>Слайд 12</vt:lpstr>
      <vt:lpstr>Слайд 13</vt:lpstr>
      <vt:lpstr>Слайд 14</vt:lpstr>
      <vt:lpstr>Слайд 15</vt:lpstr>
      <vt:lpstr>Когда удобно использовать масштаб: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Юля</cp:lastModifiedBy>
  <cp:revision>51</cp:revision>
  <dcterms:created xsi:type="dcterms:W3CDTF">2018-12-02T02:06:49Z</dcterms:created>
  <dcterms:modified xsi:type="dcterms:W3CDTF">2019-05-23T09:33:33Z</dcterms:modified>
</cp:coreProperties>
</file>